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DM Sans Medium"/>
      <p:regular r:id="rId33"/>
      <p:bold r:id="rId34"/>
      <p:italic r:id="rId35"/>
      <p:boldItalic r:id="rId36"/>
    </p:embeddedFont>
    <p:embeddedFont>
      <p:font typeface="Poppins"/>
      <p:regular r:id="rId37"/>
      <p:bold r:id="rId38"/>
      <p:italic r:id="rId39"/>
      <p:boldItalic r:id="rId40"/>
    </p:embeddedFont>
    <p:embeddedFont>
      <p:font typeface="Anaheim"/>
      <p:regular r:id="rId41"/>
      <p:bold r:id="rId42"/>
    </p:embeddedFont>
    <p:embeddedFont>
      <p:font typeface="Bebas Neue"/>
      <p:regular r:id="rId43"/>
    </p:embeddedFont>
    <p:embeddedFont>
      <p:font typeface="Rubik"/>
      <p:regular r:id="rId44"/>
      <p:bold r:id="rId45"/>
      <p:italic r:id="rId46"/>
      <p:boldItalic r:id="rId47"/>
    </p:embeddedFont>
    <p:embeddedFont>
      <p:font typeface="PT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42" Type="http://schemas.openxmlformats.org/officeDocument/2006/relationships/font" Target="fonts/Anaheim-bold.fntdata"/><Relationship Id="rId41" Type="http://schemas.openxmlformats.org/officeDocument/2006/relationships/font" Target="fonts/Anaheim-regular.fntdata"/><Relationship Id="rId44" Type="http://schemas.openxmlformats.org/officeDocument/2006/relationships/font" Target="fonts/Rubik-regular.fntdata"/><Relationship Id="rId43" Type="http://schemas.openxmlformats.org/officeDocument/2006/relationships/font" Target="fonts/BebasNeue-regular.fntdata"/><Relationship Id="rId46" Type="http://schemas.openxmlformats.org/officeDocument/2006/relationships/font" Target="fonts/Rubik-italic.fntdata"/><Relationship Id="rId45" Type="http://schemas.openxmlformats.org/officeDocument/2006/relationships/font" Target="fonts/Rubik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-regular.fntdata"/><Relationship Id="rId47" Type="http://schemas.openxmlformats.org/officeDocument/2006/relationships/font" Target="fonts/Rubik-boldItalic.fntdata"/><Relationship Id="rId49" Type="http://schemas.openxmlformats.org/officeDocument/2006/relationships/font" Target="fonts/PT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DMSansMedium-regular.fntdata"/><Relationship Id="rId32" Type="http://schemas.openxmlformats.org/officeDocument/2006/relationships/slide" Target="slides/slide27.xml"/><Relationship Id="rId35" Type="http://schemas.openxmlformats.org/officeDocument/2006/relationships/font" Target="fonts/DMSansMedium-italic.fntdata"/><Relationship Id="rId34" Type="http://schemas.openxmlformats.org/officeDocument/2006/relationships/font" Target="fonts/DMSansMedium-bold.fntdata"/><Relationship Id="rId37" Type="http://schemas.openxmlformats.org/officeDocument/2006/relationships/font" Target="fonts/Poppins-regular.fntdata"/><Relationship Id="rId36" Type="http://schemas.openxmlformats.org/officeDocument/2006/relationships/font" Target="fonts/DMSansMedium-boldItalic.fntdata"/><Relationship Id="rId39" Type="http://schemas.openxmlformats.org/officeDocument/2006/relationships/font" Target="fonts/Poppins-italic.fntdata"/><Relationship Id="rId38" Type="http://schemas.openxmlformats.org/officeDocument/2006/relationships/font" Target="fonts/Poppins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TSans-boldItalic.fntdata"/><Relationship Id="rId50" Type="http://schemas.openxmlformats.org/officeDocument/2006/relationships/font" Target="fonts/PT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204fdf138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204fdf138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34a17b554e4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34a17b554e4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recall rate = total delayed / total sample space approximately = 19% as a baseline for both precision and recall.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Recall rate = measure how much we capture the true delay.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 = how many </a:t>
            </a:r>
            <a:r>
              <a:rPr lang="en"/>
              <a:t>predicted</a:t>
            </a:r>
            <a:r>
              <a:rPr lang="en"/>
              <a:t> delays are true delayed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54dda1946d_4_2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54dda1946d_4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34a17b554e4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34a17b554e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34a17b554e4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34a17b554e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4a32f8345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34a32f8345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34a243fa75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34a243fa75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4a3f92ee2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34a3f92ee2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34a32f8345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34a32f8345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34a32f8345a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34a32f8345a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ongitude</a:t>
            </a:r>
            <a:r>
              <a:rPr lang="en"/>
              <a:t>, Latitude downloaded from Openflight.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34a32f8345a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34a32f8345a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4a243fa75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34a243fa75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4a243fa75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34a243fa75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4a243fa75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34a243fa75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4a243fa75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4a243fa75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4634e2d1ac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34634e2d1ac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54ff9c4cb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54ff9c4cb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4a32f8345a_6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4a32f8345a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d44c0c1f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d44c0c1f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4634e2d1ac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34634e2d1ac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4072739ea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4072739ea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4a32f8345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4a32f8345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4634e2d1ac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34634e2d1ac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170225"/>
            <a:ext cx="4520400" cy="24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609375"/>
            <a:ext cx="45204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930850" y="716400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04814" y="4329065"/>
            <a:ext cx="2316299" cy="662350"/>
            <a:chOff x="7034175" y="4285500"/>
            <a:chExt cx="180275" cy="51550"/>
          </a:xfrm>
        </p:grpSpPr>
        <p:sp>
          <p:nvSpPr>
            <p:cNvPr id="13" name="Google Shape;13;p2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8378375" y="4384182"/>
            <a:ext cx="1701345" cy="662368"/>
            <a:chOff x="5860838" y="1725109"/>
            <a:chExt cx="1363694" cy="530914"/>
          </a:xfrm>
        </p:grpSpPr>
        <p:sp>
          <p:nvSpPr>
            <p:cNvPr id="19" name="Google Shape;19;p2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 rot="10800000">
            <a:off x="-1380575" y="-2018125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 txBox="1"/>
          <p:nvPr>
            <p:ph hasCustomPrompt="1" type="title"/>
          </p:nvPr>
        </p:nvSpPr>
        <p:spPr>
          <a:xfrm>
            <a:off x="1539900" y="3048113"/>
            <a:ext cx="6064200" cy="108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10" name="Google Shape;210;p11"/>
          <p:cNvSpPr txBox="1"/>
          <p:nvPr>
            <p:ph idx="1" type="subTitle"/>
          </p:nvPr>
        </p:nvSpPr>
        <p:spPr>
          <a:xfrm>
            <a:off x="1539900" y="4055388"/>
            <a:ext cx="60642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211" name="Google Shape;211;p11"/>
          <p:cNvGrpSpPr/>
          <p:nvPr/>
        </p:nvGrpSpPr>
        <p:grpSpPr>
          <a:xfrm>
            <a:off x="153339" y="4310115"/>
            <a:ext cx="2316299" cy="662350"/>
            <a:chOff x="7034175" y="4285500"/>
            <a:chExt cx="180275" cy="51550"/>
          </a:xfrm>
        </p:grpSpPr>
        <p:sp>
          <p:nvSpPr>
            <p:cNvPr id="212" name="Google Shape;212;p11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1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11"/>
          <p:cNvGrpSpPr/>
          <p:nvPr/>
        </p:nvGrpSpPr>
        <p:grpSpPr>
          <a:xfrm>
            <a:off x="7747250" y="2004000"/>
            <a:ext cx="2178250" cy="4542900"/>
            <a:chOff x="7747250" y="2004000"/>
            <a:chExt cx="2178250" cy="4542900"/>
          </a:xfrm>
        </p:grpSpPr>
        <p:grpSp>
          <p:nvGrpSpPr>
            <p:cNvPr id="218" name="Google Shape;218;p11"/>
            <p:cNvGrpSpPr/>
            <p:nvPr/>
          </p:nvGrpSpPr>
          <p:grpSpPr>
            <a:xfrm>
              <a:off x="7747250" y="4415732"/>
              <a:ext cx="1701345" cy="662368"/>
              <a:chOff x="5860838" y="1725109"/>
              <a:chExt cx="1363694" cy="530914"/>
            </a:xfrm>
          </p:grpSpPr>
          <p:sp>
            <p:nvSpPr>
              <p:cNvPr id="219" name="Google Shape;219;p11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1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3" name="Google Shape;223;p11"/>
            <p:cNvSpPr/>
            <p:nvPr/>
          </p:nvSpPr>
          <p:spPr>
            <a:xfrm>
              <a:off x="8240100" y="20040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11"/>
          <p:cNvGrpSpPr/>
          <p:nvPr/>
        </p:nvGrpSpPr>
        <p:grpSpPr>
          <a:xfrm>
            <a:off x="-591700" y="-1999175"/>
            <a:ext cx="1929567" cy="4542900"/>
            <a:chOff x="-591700" y="-1999175"/>
            <a:chExt cx="1929567" cy="4542900"/>
          </a:xfrm>
        </p:grpSpPr>
        <p:grpSp>
          <p:nvGrpSpPr>
            <p:cNvPr id="225" name="Google Shape;225;p11"/>
            <p:cNvGrpSpPr/>
            <p:nvPr/>
          </p:nvGrpSpPr>
          <p:grpSpPr>
            <a:xfrm flipH="1">
              <a:off x="549293" y="85735"/>
              <a:ext cx="788574" cy="373073"/>
              <a:chOff x="5860838" y="1725109"/>
              <a:chExt cx="1122206" cy="530913"/>
            </a:xfrm>
          </p:grpSpPr>
          <p:sp>
            <p:nvSpPr>
              <p:cNvPr id="226" name="Google Shape;226;p11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1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1"/>
            <p:cNvSpPr/>
            <p:nvPr/>
          </p:nvSpPr>
          <p:spPr>
            <a:xfrm rot="10800000">
              <a:off x="-591700" y="-199917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" name="Google Shape;233;p13"/>
          <p:cNvSpPr txBox="1"/>
          <p:nvPr>
            <p:ph idx="1" type="subTitle"/>
          </p:nvPr>
        </p:nvSpPr>
        <p:spPr>
          <a:xfrm>
            <a:off x="700965" y="2265083"/>
            <a:ext cx="23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3"/>
          <p:cNvSpPr txBox="1"/>
          <p:nvPr>
            <p:ph idx="2" type="subTitle"/>
          </p:nvPr>
        </p:nvSpPr>
        <p:spPr>
          <a:xfrm>
            <a:off x="3390750" y="2265083"/>
            <a:ext cx="23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13"/>
          <p:cNvSpPr txBox="1"/>
          <p:nvPr>
            <p:ph idx="3" type="subTitle"/>
          </p:nvPr>
        </p:nvSpPr>
        <p:spPr>
          <a:xfrm>
            <a:off x="700965" y="3998263"/>
            <a:ext cx="23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3"/>
          <p:cNvSpPr txBox="1"/>
          <p:nvPr>
            <p:ph idx="4" type="subTitle"/>
          </p:nvPr>
        </p:nvSpPr>
        <p:spPr>
          <a:xfrm>
            <a:off x="3390750" y="3998263"/>
            <a:ext cx="23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3"/>
          <p:cNvSpPr txBox="1"/>
          <p:nvPr>
            <p:ph idx="5" type="subTitle"/>
          </p:nvPr>
        </p:nvSpPr>
        <p:spPr>
          <a:xfrm>
            <a:off x="6080535" y="2265083"/>
            <a:ext cx="23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13"/>
          <p:cNvSpPr txBox="1"/>
          <p:nvPr>
            <p:ph idx="6" type="subTitle"/>
          </p:nvPr>
        </p:nvSpPr>
        <p:spPr>
          <a:xfrm>
            <a:off x="6080535" y="3998263"/>
            <a:ext cx="23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3"/>
          <p:cNvSpPr txBox="1"/>
          <p:nvPr>
            <p:ph hasCustomPrompt="1" idx="7" type="title"/>
          </p:nvPr>
        </p:nvSpPr>
        <p:spPr>
          <a:xfrm>
            <a:off x="1505775" y="1433469"/>
            <a:ext cx="7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0" name="Google Shape;240;p13"/>
          <p:cNvSpPr txBox="1"/>
          <p:nvPr>
            <p:ph hasCustomPrompt="1" idx="8" type="title"/>
          </p:nvPr>
        </p:nvSpPr>
        <p:spPr>
          <a:xfrm>
            <a:off x="1505775" y="3166064"/>
            <a:ext cx="7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1" name="Google Shape;241;p13"/>
          <p:cNvSpPr txBox="1"/>
          <p:nvPr>
            <p:ph hasCustomPrompt="1" idx="9" type="title"/>
          </p:nvPr>
        </p:nvSpPr>
        <p:spPr>
          <a:xfrm>
            <a:off x="4195561" y="1433469"/>
            <a:ext cx="7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2" name="Google Shape;242;p13"/>
          <p:cNvSpPr txBox="1"/>
          <p:nvPr>
            <p:ph hasCustomPrompt="1" idx="13" type="title"/>
          </p:nvPr>
        </p:nvSpPr>
        <p:spPr>
          <a:xfrm>
            <a:off x="4195561" y="3166064"/>
            <a:ext cx="7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3" name="Google Shape;243;p13"/>
          <p:cNvSpPr txBox="1"/>
          <p:nvPr>
            <p:ph hasCustomPrompt="1" idx="14" type="title"/>
          </p:nvPr>
        </p:nvSpPr>
        <p:spPr>
          <a:xfrm>
            <a:off x="6885346" y="1433469"/>
            <a:ext cx="7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4" name="Google Shape;244;p13"/>
          <p:cNvSpPr txBox="1"/>
          <p:nvPr>
            <p:ph hasCustomPrompt="1" idx="15" type="title"/>
          </p:nvPr>
        </p:nvSpPr>
        <p:spPr>
          <a:xfrm>
            <a:off x="6885346" y="3166064"/>
            <a:ext cx="7530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45" name="Google Shape;245;p13"/>
          <p:cNvSpPr txBox="1"/>
          <p:nvPr>
            <p:ph idx="16" type="subTitle"/>
          </p:nvPr>
        </p:nvSpPr>
        <p:spPr>
          <a:xfrm>
            <a:off x="700965" y="1902561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6" name="Google Shape;246;p13"/>
          <p:cNvSpPr txBox="1"/>
          <p:nvPr>
            <p:ph idx="17" type="subTitle"/>
          </p:nvPr>
        </p:nvSpPr>
        <p:spPr>
          <a:xfrm>
            <a:off x="3390750" y="1902561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7" name="Google Shape;247;p13"/>
          <p:cNvSpPr txBox="1"/>
          <p:nvPr>
            <p:ph idx="18" type="subTitle"/>
          </p:nvPr>
        </p:nvSpPr>
        <p:spPr>
          <a:xfrm>
            <a:off x="6080535" y="1902561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8" name="Google Shape;248;p13"/>
          <p:cNvSpPr txBox="1"/>
          <p:nvPr>
            <p:ph idx="19" type="subTitle"/>
          </p:nvPr>
        </p:nvSpPr>
        <p:spPr>
          <a:xfrm>
            <a:off x="700965" y="3635223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13"/>
          <p:cNvSpPr txBox="1"/>
          <p:nvPr>
            <p:ph idx="20" type="subTitle"/>
          </p:nvPr>
        </p:nvSpPr>
        <p:spPr>
          <a:xfrm>
            <a:off x="3390750" y="3635223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0" name="Google Shape;250;p13"/>
          <p:cNvSpPr txBox="1"/>
          <p:nvPr>
            <p:ph idx="21" type="subTitle"/>
          </p:nvPr>
        </p:nvSpPr>
        <p:spPr>
          <a:xfrm>
            <a:off x="6080535" y="3635223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51" name="Google Shape;251;p13"/>
          <p:cNvGrpSpPr/>
          <p:nvPr/>
        </p:nvGrpSpPr>
        <p:grpSpPr>
          <a:xfrm>
            <a:off x="5406424" y="4682388"/>
            <a:ext cx="1013770" cy="394682"/>
            <a:chOff x="5860838" y="1725109"/>
            <a:chExt cx="1363694" cy="530914"/>
          </a:xfrm>
        </p:grpSpPr>
        <p:sp>
          <p:nvSpPr>
            <p:cNvPr id="252" name="Google Shape;252;p13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3"/>
          <p:cNvGrpSpPr/>
          <p:nvPr/>
        </p:nvGrpSpPr>
        <p:grpSpPr>
          <a:xfrm>
            <a:off x="8424056" y="356978"/>
            <a:ext cx="1812755" cy="518366"/>
            <a:chOff x="7034175" y="4285500"/>
            <a:chExt cx="180275" cy="51550"/>
          </a:xfrm>
        </p:grpSpPr>
        <p:sp>
          <p:nvSpPr>
            <p:cNvPr id="257" name="Google Shape;257;p13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13"/>
          <p:cNvSpPr/>
          <p:nvPr/>
        </p:nvSpPr>
        <p:spPr>
          <a:xfrm>
            <a:off x="8610625" y="1332025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13"/>
          <p:cNvGrpSpPr/>
          <p:nvPr/>
        </p:nvGrpSpPr>
        <p:grpSpPr>
          <a:xfrm>
            <a:off x="-1092744" y="307878"/>
            <a:ext cx="1812755" cy="518366"/>
            <a:chOff x="7034175" y="4285500"/>
            <a:chExt cx="180275" cy="51550"/>
          </a:xfrm>
        </p:grpSpPr>
        <p:sp>
          <p:nvSpPr>
            <p:cNvPr id="264" name="Google Shape;264;p13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13"/>
          <p:cNvSpPr/>
          <p:nvPr/>
        </p:nvSpPr>
        <p:spPr>
          <a:xfrm rot="10800000">
            <a:off x="-1151975" y="-1141825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/>
          <p:nvPr>
            <p:ph type="title"/>
          </p:nvPr>
        </p:nvSpPr>
        <p:spPr>
          <a:xfrm>
            <a:off x="4196850" y="3639928"/>
            <a:ext cx="4233900" cy="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2" name="Google Shape;272;p14"/>
          <p:cNvSpPr txBox="1"/>
          <p:nvPr>
            <p:ph idx="1" type="subTitle"/>
          </p:nvPr>
        </p:nvSpPr>
        <p:spPr>
          <a:xfrm>
            <a:off x="4196850" y="1076078"/>
            <a:ext cx="4233900" cy="24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73" name="Google Shape;273;p14"/>
          <p:cNvGrpSpPr/>
          <p:nvPr/>
        </p:nvGrpSpPr>
        <p:grpSpPr>
          <a:xfrm flipH="1">
            <a:off x="7783079" y="134942"/>
            <a:ext cx="1295373" cy="504315"/>
            <a:chOff x="5860838" y="1725109"/>
            <a:chExt cx="1363694" cy="530914"/>
          </a:xfrm>
        </p:grpSpPr>
        <p:sp>
          <p:nvSpPr>
            <p:cNvPr id="274" name="Google Shape;274;p14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14"/>
          <p:cNvGrpSpPr/>
          <p:nvPr/>
        </p:nvGrpSpPr>
        <p:grpSpPr>
          <a:xfrm>
            <a:off x="8378375" y="3234500"/>
            <a:ext cx="2105500" cy="4542900"/>
            <a:chOff x="8378375" y="3234500"/>
            <a:chExt cx="2105500" cy="4542900"/>
          </a:xfrm>
        </p:grpSpPr>
        <p:grpSp>
          <p:nvGrpSpPr>
            <p:cNvPr id="279" name="Google Shape;279;p14"/>
            <p:cNvGrpSpPr/>
            <p:nvPr/>
          </p:nvGrpSpPr>
          <p:grpSpPr>
            <a:xfrm>
              <a:off x="8378375" y="4384182"/>
              <a:ext cx="1701345" cy="662368"/>
              <a:chOff x="5860838" y="1725109"/>
              <a:chExt cx="1363694" cy="530914"/>
            </a:xfrm>
          </p:grpSpPr>
          <p:sp>
            <p:nvSpPr>
              <p:cNvPr id="280" name="Google Shape;280;p14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14"/>
            <p:cNvSpPr/>
            <p:nvPr/>
          </p:nvSpPr>
          <p:spPr>
            <a:xfrm>
              <a:off x="8798475" y="32345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5" name="Google Shape;285;p14"/>
          <p:cNvGrpSpPr/>
          <p:nvPr/>
        </p:nvGrpSpPr>
        <p:grpSpPr>
          <a:xfrm>
            <a:off x="-129475" y="-1308400"/>
            <a:ext cx="2902963" cy="4542900"/>
            <a:chOff x="-129475" y="-1308400"/>
            <a:chExt cx="2902963" cy="4542900"/>
          </a:xfrm>
        </p:grpSpPr>
        <p:grpSp>
          <p:nvGrpSpPr>
            <p:cNvPr id="286" name="Google Shape;286;p14"/>
            <p:cNvGrpSpPr/>
            <p:nvPr/>
          </p:nvGrpSpPr>
          <p:grpSpPr>
            <a:xfrm>
              <a:off x="457189" y="208315"/>
              <a:ext cx="2316299" cy="662350"/>
              <a:chOff x="7034175" y="4285500"/>
              <a:chExt cx="180275" cy="51550"/>
            </a:xfrm>
          </p:grpSpPr>
          <p:sp>
            <p:nvSpPr>
              <p:cNvPr id="287" name="Google Shape;287;p14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4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4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4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4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2" name="Google Shape;292;p14"/>
            <p:cNvSpPr/>
            <p:nvPr/>
          </p:nvSpPr>
          <p:spPr>
            <a:xfrm rot="10800000">
              <a:off x="-129475" y="-13084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5" name="Google Shape;295;p15"/>
          <p:cNvGrpSpPr/>
          <p:nvPr/>
        </p:nvGrpSpPr>
        <p:grpSpPr>
          <a:xfrm>
            <a:off x="7272614" y="-217322"/>
            <a:ext cx="2316299" cy="662350"/>
            <a:chOff x="7034175" y="4285500"/>
            <a:chExt cx="180275" cy="51550"/>
          </a:xfrm>
        </p:grpSpPr>
        <p:sp>
          <p:nvSpPr>
            <p:cNvPr id="296" name="Google Shape;296;p15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15"/>
          <p:cNvGrpSpPr/>
          <p:nvPr/>
        </p:nvGrpSpPr>
        <p:grpSpPr>
          <a:xfrm>
            <a:off x="8378375" y="857150"/>
            <a:ext cx="1961775" cy="4542900"/>
            <a:chOff x="8378375" y="857150"/>
            <a:chExt cx="1961775" cy="4542900"/>
          </a:xfrm>
        </p:grpSpPr>
        <p:grpSp>
          <p:nvGrpSpPr>
            <p:cNvPr id="302" name="Google Shape;302;p15"/>
            <p:cNvGrpSpPr/>
            <p:nvPr/>
          </p:nvGrpSpPr>
          <p:grpSpPr>
            <a:xfrm flipH="1">
              <a:off x="8378375" y="4384182"/>
              <a:ext cx="1701345" cy="662368"/>
              <a:chOff x="5860838" y="1725109"/>
              <a:chExt cx="1363694" cy="530914"/>
            </a:xfrm>
          </p:grpSpPr>
          <p:sp>
            <p:nvSpPr>
              <p:cNvPr id="303" name="Google Shape;303;p15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5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5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5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" name="Google Shape;307;p15"/>
            <p:cNvSpPr/>
            <p:nvPr/>
          </p:nvSpPr>
          <p:spPr>
            <a:xfrm>
              <a:off x="8654750" y="85715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8" name="Google Shape;308;p15"/>
          <p:cNvGrpSpPr/>
          <p:nvPr/>
        </p:nvGrpSpPr>
        <p:grpSpPr>
          <a:xfrm>
            <a:off x="-1196150" y="-441250"/>
            <a:ext cx="2491515" cy="4542900"/>
            <a:chOff x="-1196150" y="-441250"/>
            <a:chExt cx="2491515" cy="4542900"/>
          </a:xfrm>
        </p:grpSpPr>
        <p:grpSp>
          <p:nvGrpSpPr>
            <p:cNvPr id="309" name="Google Shape;309;p15"/>
            <p:cNvGrpSpPr/>
            <p:nvPr/>
          </p:nvGrpSpPr>
          <p:grpSpPr>
            <a:xfrm>
              <a:off x="-619434" y="2876455"/>
              <a:ext cx="1065983" cy="504315"/>
              <a:chOff x="5860838" y="1725109"/>
              <a:chExt cx="1122206" cy="530913"/>
            </a:xfrm>
          </p:grpSpPr>
          <p:sp>
            <p:nvSpPr>
              <p:cNvPr id="310" name="Google Shape;310;p15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5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15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3" name="Google Shape;313;p15"/>
            <p:cNvGrpSpPr/>
            <p:nvPr/>
          </p:nvGrpSpPr>
          <p:grpSpPr>
            <a:xfrm>
              <a:off x="-9" y="-8"/>
              <a:ext cx="1295373" cy="504315"/>
              <a:chOff x="5860838" y="1725109"/>
              <a:chExt cx="1363694" cy="530914"/>
            </a:xfrm>
          </p:grpSpPr>
          <p:sp>
            <p:nvSpPr>
              <p:cNvPr id="314" name="Google Shape;314;p15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15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15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15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8" name="Google Shape;318;p15"/>
            <p:cNvSpPr/>
            <p:nvPr/>
          </p:nvSpPr>
          <p:spPr>
            <a:xfrm rot="10800000">
              <a:off x="-1196150" y="-44125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21" name="Google Shape;321;p16"/>
          <p:cNvGrpSpPr/>
          <p:nvPr/>
        </p:nvGrpSpPr>
        <p:grpSpPr>
          <a:xfrm>
            <a:off x="-1056725" y="710892"/>
            <a:ext cx="1712420" cy="7253508"/>
            <a:chOff x="-1056725" y="710892"/>
            <a:chExt cx="1712420" cy="7253508"/>
          </a:xfrm>
        </p:grpSpPr>
        <p:grpSp>
          <p:nvGrpSpPr>
            <p:cNvPr id="322" name="Google Shape;322;p16"/>
            <p:cNvGrpSpPr/>
            <p:nvPr/>
          </p:nvGrpSpPr>
          <p:grpSpPr>
            <a:xfrm>
              <a:off x="-787084" y="710892"/>
              <a:ext cx="1295373" cy="504315"/>
              <a:chOff x="5860838" y="1725109"/>
              <a:chExt cx="1363694" cy="530914"/>
            </a:xfrm>
          </p:grpSpPr>
          <p:sp>
            <p:nvSpPr>
              <p:cNvPr id="323" name="Google Shape;323;p16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6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6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16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" name="Google Shape;327;p16"/>
            <p:cNvGrpSpPr/>
            <p:nvPr/>
          </p:nvGrpSpPr>
          <p:grpSpPr>
            <a:xfrm flipH="1">
              <a:off x="-1045650" y="3022507"/>
              <a:ext cx="1701345" cy="662368"/>
              <a:chOff x="5860838" y="1725109"/>
              <a:chExt cx="1363694" cy="530914"/>
            </a:xfrm>
          </p:grpSpPr>
          <p:sp>
            <p:nvSpPr>
              <p:cNvPr id="328" name="Google Shape;328;p16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6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6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6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2" name="Google Shape;332;p16"/>
            <p:cNvSpPr/>
            <p:nvPr/>
          </p:nvSpPr>
          <p:spPr>
            <a:xfrm flipH="1">
              <a:off x="-1056725" y="34215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6"/>
          <p:cNvGrpSpPr/>
          <p:nvPr/>
        </p:nvGrpSpPr>
        <p:grpSpPr>
          <a:xfrm>
            <a:off x="7710501" y="-292100"/>
            <a:ext cx="2610599" cy="5479791"/>
            <a:chOff x="7710501" y="-292100"/>
            <a:chExt cx="2610599" cy="5479791"/>
          </a:xfrm>
        </p:grpSpPr>
        <p:grpSp>
          <p:nvGrpSpPr>
            <p:cNvPr id="334" name="Google Shape;334;p16"/>
            <p:cNvGrpSpPr/>
            <p:nvPr/>
          </p:nvGrpSpPr>
          <p:grpSpPr>
            <a:xfrm>
              <a:off x="8220966" y="-150808"/>
              <a:ext cx="1295373" cy="504315"/>
              <a:chOff x="5860838" y="1725109"/>
              <a:chExt cx="1363694" cy="530914"/>
            </a:xfrm>
          </p:grpSpPr>
          <p:sp>
            <p:nvSpPr>
              <p:cNvPr id="335" name="Google Shape;335;p16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6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6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16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9" name="Google Shape;339;p16"/>
            <p:cNvGrpSpPr/>
            <p:nvPr/>
          </p:nvGrpSpPr>
          <p:grpSpPr>
            <a:xfrm>
              <a:off x="7710501" y="4525340"/>
              <a:ext cx="2316299" cy="662350"/>
              <a:chOff x="7034175" y="4285500"/>
              <a:chExt cx="180275" cy="51550"/>
            </a:xfrm>
          </p:grpSpPr>
          <p:sp>
            <p:nvSpPr>
              <p:cNvPr id="340" name="Google Shape;340;p16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16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16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16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16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5" name="Google Shape;345;p16"/>
            <p:cNvSpPr/>
            <p:nvPr/>
          </p:nvSpPr>
          <p:spPr>
            <a:xfrm flipH="1" rot="10800000">
              <a:off x="8635700" y="-2921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48" name="Google Shape;348;p17"/>
          <p:cNvGrpSpPr/>
          <p:nvPr/>
        </p:nvGrpSpPr>
        <p:grpSpPr>
          <a:xfrm>
            <a:off x="8276554" y="1228817"/>
            <a:ext cx="1295373" cy="504315"/>
            <a:chOff x="5860838" y="1725109"/>
            <a:chExt cx="1363694" cy="530914"/>
          </a:xfrm>
        </p:grpSpPr>
        <p:sp>
          <p:nvSpPr>
            <p:cNvPr id="349" name="Google Shape;349;p17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Google Shape;353;p17"/>
          <p:cNvGrpSpPr/>
          <p:nvPr/>
        </p:nvGrpSpPr>
        <p:grpSpPr>
          <a:xfrm>
            <a:off x="4981589" y="-375010"/>
            <a:ext cx="2316299" cy="662350"/>
            <a:chOff x="7034175" y="4285500"/>
            <a:chExt cx="180275" cy="51550"/>
          </a:xfrm>
        </p:grpSpPr>
        <p:sp>
          <p:nvSpPr>
            <p:cNvPr id="354" name="Google Shape;354;p17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17"/>
          <p:cNvGrpSpPr/>
          <p:nvPr/>
        </p:nvGrpSpPr>
        <p:grpSpPr>
          <a:xfrm>
            <a:off x="-842300" y="1305257"/>
            <a:ext cx="1400064" cy="662367"/>
            <a:chOff x="5860838" y="1725109"/>
            <a:chExt cx="1122206" cy="530913"/>
          </a:xfrm>
        </p:grpSpPr>
        <p:sp>
          <p:nvSpPr>
            <p:cNvPr id="360" name="Google Shape;360;p17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17"/>
          <p:cNvGrpSpPr/>
          <p:nvPr/>
        </p:nvGrpSpPr>
        <p:grpSpPr>
          <a:xfrm>
            <a:off x="313179" y="4769367"/>
            <a:ext cx="1295373" cy="504315"/>
            <a:chOff x="5860838" y="1725109"/>
            <a:chExt cx="1363694" cy="530914"/>
          </a:xfrm>
        </p:grpSpPr>
        <p:sp>
          <p:nvSpPr>
            <p:cNvPr id="364" name="Google Shape;364;p17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17"/>
          <p:cNvSpPr/>
          <p:nvPr/>
        </p:nvSpPr>
        <p:spPr>
          <a:xfrm rot="10800000">
            <a:off x="-1110562" y="-375000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7"/>
          <p:cNvSpPr/>
          <p:nvPr/>
        </p:nvSpPr>
        <p:spPr>
          <a:xfrm>
            <a:off x="8581350" y="4427650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"/>
          <p:cNvSpPr txBox="1"/>
          <p:nvPr>
            <p:ph type="title"/>
          </p:nvPr>
        </p:nvSpPr>
        <p:spPr>
          <a:xfrm>
            <a:off x="720000" y="903675"/>
            <a:ext cx="3519600" cy="22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2" name="Google Shape;372;p18"/>
          <p:cNvSpPr txBox="1"/>
          <p:nvPr>
            <p:ph idx="1" type="subTitle"/>
          </p:nvPr>
        </p:nvSpPr>
        <p:spPr>
          <a:xfrm>
            <a:off x="720000" y="3123525"/>
            <a:ext cx="35196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18"/>
          <p:cNvSpPr/>
          <p:nvPr>
            <p:ph idx="2" type="pic"/>
          </p:nvPr>
        </p:nvSpPr>
        <p:spPr>
          <a:xfrm>
            <a:off x="4829173" y="539500"/>
            <a:ext cx="36015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74" name="Google Shape;374;p18"/>
          <p:cNvGrpSpPr/>
          <p:nvPr/>
        </p:nvGrpSpPr>
        <p:grpSpPr>
          <a:xfrm>
            <a:off x="3385866" y="4434617"/>
            <a:ext cx="1295373" cy="504315"/>
            <a:chOff x="5860838" y="1725109"/>
            <a:chExt cx="1363694" cy="530914"/>
          </a:xfrm>
        </p:grpSpPr>
        <p:sp>
          <p:nvSpPr>
            <p:cNvPr id="375" name="Google Shape;375;p18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18"/>
          <p:cNvSpPr/>
          <p:nvPr/>
        </p:nvSpPr>
        <p:spPr>
          <a:xfrm flipH="1">
            <a:off x="-1228175" y="868800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18"/>
          <p:cNvGrpSpPr/>
          <p:nvPr/>
        </p:nvGrpSpPr>
        <p:grpSpPr>
          <a:xfrm>
            <a:off x="-1110311" y="107915"/>
            <a:ext cx="1700847" cy="662350"/>
            <a:chOff x="7034175" y="4285500"/>
            <a:chExt cx="132375" cy="51550"/>
          </a:xfrm>
        </p:grpSpPr>
        <p:sp>
          <p:nvSpPr>
            <p:cNvPr id="381" name="Google Shape;381;p18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9"/>
          <p:cNvSpPr txBox="1"/>
          <p:nvPr>
            <p:ph type="title"/>
          </p:nvPr>
        </p:nvSpPr>
        <p:spPr>
          <a:xfrm>
            <a:off x="720000" y="1419044"/>
            <a:ext cx="3167700" cy="11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7" name="Google Shape;387;p19"/>
          <p:cNvSpPr txBox="1"/>
          <p:nvPr>
            <p:ph idx="1" type="subTitle"/>
          </p:nvPr>
        </p:nvSpPr>
        <p:spPr>
          <a:xfrm>
            <a:off x="720000" y="2497394"/>
            <a:ext cx="31677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88" name="Google Shape;388;p19"/>
          <p:cNvGrpSpPr/>
          <p:nvPr/>
        </p:nvGrpSpPr>
        <p:grpSpPr>
          <a:xfrm>
            <a:off x="5677791" y="4351842"/>
            <a:ext cx="1295373" cy="504315"/>
            <a:chOff x="5860838" y="1725109"/>
            <a:chExt cx="1363694" cy="530914"/>
          </a:xfrm>
        </p:grpSpPr>
        <p:sp>
          <p:nvSpPr>
            <p:cNvPr id="389" name="Google Shape;389;p19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7588075" y="-1894300"/>
            <a:ext cx="2355170" cy="4542900"/>
            <a:chOff x="7588075" y="-1894300"/>
            <a:chExt cx="2355170" cy="4542900"/>
          </a:xfrm>
        </p:grpSpPr>
        <p:grpSp>
          <p:nvGrpSpPr>
            <p:cNvPr id="394" name="Google Shape;394;p19"/>
            <p:cNvGrpSpPr/>
            <p:nvPr/>
          </p:nvGrpSpPr>
          <p:grpSpPr>
            <a:xfrm>
              <a:off x="8241900" y="176857"/>
              <a:ext cx="1701345" cy="662368"/>
              <a:chOff x="5860838" y="1725109"/>
              <a:chExt cx="1363694" cy="530914"/>
            </a:xfrm>
          </p:grpSpPr>
          <p:sp>
            <p:nvSpPr>
              <p:cNvPr id="395" name="Google Shape;395;p19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9" name="Google Shape;399;p19"/>
            <p:cNvSpPr/>
            <p:nvPr/>
          </p:nvSpPr>
          <p:spPr>
            <a:xfrm flipH="1" rot="10800000">
              <a:off x="7588075" y="-18943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0" name="Google Shape;400;p19"/>
          <p:cNvGrpSpPr/>
          <p:nvPr/>
        </p:nvGrpSpPr>
        <p:grpSpPr>
          <a:xfrm>
            <a:off x="-1380575" y="716400"/>
            <a:ext cx="3306363" cy="4542900"/>
            <a:chOff x="-1380575" y="716400"/>
            <a:chExt cx="3306363" cy="4542900"/>
          </a:xfrm>
        </p:grpSpPr>
        <p:grpSp>
          <p:nvGrpSpPr>
            <p:cNvPr id="401" name="Google Shape;401;p19"/>
            <p:cNvGrpSpPr/>
            <p:nvPr/>
          </p:nvGrpSpPr>
          <p:grpSpPr>
            <a:xfrm>
              <a:off x="-390511" y="4148090"/>
              <a:ext cx="2316299" cy="662350"/>
              <a:chOff x="7034175" y="4285500"/>
              <a:chExt cx="180275" cy="51550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7" name="Google Shape;407;p19"/>
            <p:cNvSpPr/>
            <p:nvPr/>
          </p:nvSpPr>
          <p:spPr>
            <a:xfrm flipH="1">
              <a:off x="-1380575" y="7164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0"/>
          <p:cNvSpPr txBox="1"/>
          <p:nvPr>
            <p:ph type="title"/>
          </p:nvPr>
        </p:nvSpPr>
        <p:spPr>
          <a:xfrm>
            <a:off x="5263075" y="1419044"/>
            <a:ext cx="3167400" cy="11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0" name="Google Shape;410;p20"/>
          <p:cNvSpPr txBox="1"/>
          <p:nvPr>
            <p:ph idx="1" type="subTitle"/>
          </p:nvPr>
        </p:nvSpPr>
        <p:spPr>
          <a:xfrm>
            <a:off x="5263229" y="2497394"/>
            <a:ext cx="3167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1" name="Google Shape;411;p20"/>
          <p:cNvGrpSpPr/>
          <p:nvPr/>
        </p:nvGrpSpPr>
        <p:grpSpPr>
          <a:xfrm>
            <a:off x="-486084" y="-617950"/>
            <a:ext cx="2042009" cy="4542900"/>
            <a:chOff x="-486084" y="-617950"/>
            <a:chExt cx="2042009" cy="4542900"/>
          </a:xfrm>
        </p:grpSpPr>
        <p:grpSp>
          <p:nvGrpSpPr>
            <p:cNvPr id="412" name="Google Shape;412;p20"/>
            <p:cNvGrpSpPr/>
            <p:nvPr/>
          </p:nvGrpSpPr>
          <p:grpSpPr>
            <a:xfrm>
              <a:off x="-486084" y="1222492"/>
              <a:ext cx="1295373" cy="504315"/>
              <a:chOff x="5860838" y="1725109"/>
              <a:chExt cx="1363694" cy="530914"/>
            </a:xfrm>
          </p:grpSpPr>
          <p:sp>
            <p:nvSpPr>
              <p:cNvPr id="413" name="Google Shape;413;p20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0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0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0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7" name="Google Shape;417;p20"/>
            <p:cNvSpPr/>
            <p:nvPr/>
          </p:nvSpPr>
          <p:spPr>
            <a:xfrm rot="10800000">
              <a:off x="-129475" y="-61795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0"/>
          <p:cNvGrpSpPr/>
          <p:nvPr/>
        </p:nvGrpSpPr>
        <p:grpSpPr>
          <a:xfrm>
            <a:off x="8627725" y="3574557"/>
            <a:ext cx="1701345" cy="4893293"/>
            <a:chOff x="8627725" y="3574557"/>
            <a:chExt cx="1701345" cy="4893293"/>
          </a:xfrm>
        </p:grpSpPr>
        <p:grpSp>
          <p:nvGrpSpPr>
            <p:cNvPr id="419" name="Google Shape;419;p20"/>
            <p:cNvGrpSpPr/>
            <p:nvPr/>
          </p:nvGrpSpPr>
          <p:grpSpPr>
            <a:xfrm>
              <a:off x="8627725" y="3574557"/>
              <a:ext cx="1701345" cy="662368"/>
              <a:chOff x="5860838" y="1725109"/>
              <a:chExt cx="1363694" cy="530914"/>
            </a:xfrm>
          </p:grpSpPr>
          <p:sp>
            <p:nvSpPr>
              <p:cNvPr id="420" name="Google Shape;420;p20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0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0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0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24" name="Google Shape;424;p20"/>
            <p:cNvSpPr/>
            <p:nvPr/>
          </p:nvSpPr>
          <p:spPr>
            <a:xfrm>
              <a:off x="8635700" y="392495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3837125" y="2396250"/>
            <a:ext cx="45939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6778675" y="1476436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6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3837125" y="3310225"/>
            <a:ext cx="4593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" name="Google Shape;28;p3"/>
          <p:cNvGrpSpPr/>
          <p:nvPr/>
        </p:nvGrpSpPr>
        <p:grpSpPr>
          <a:xfrm>
            <a:off x="4867814" y="4215665"/>
            <a:ext cx="2316299" cy="662350"/>
            <a:chOff x="7034175" y="4285500"/>
            <a:chExt cx="180275" cy="51550"/>
          </a:xfrm>
        </p:grpSpPr>
        <p:sp>
          <p:nvSpPr>
            <p:cNvPr id="29" name="Google Shape;29;p3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 flipH="1">
            <a:off x="-189900" y="1588825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3"/>
          <p:cNvGrpSpPr/>
          <p:nvPr/>
        </p:nvGrpSpPr>
        <p:grpSpPr>
          <a:xfrm>
            <a:off x="8042841" y="-569225"/>
            <a:ext cx="2213259" cy="4542900"/>
            <a:chOff x="8042841" y="-569225"/>
            <a:chExt cx="2213259" cy="4542900"/>
          </a:xfrm>
        </p:grpSpPr>
        <p:grpSp>
          <p:nvGrpSpPr>
            <p:cNvPr id="36" name="Google Shape;36;p3"/>
            <p:cNvGrpSpPr/>
            <p:nvPr/>
          </p:nvGrpSpPr>
          <p:grpSpPr>
            <a:xfrm>
              <a:off x="8042841" y="113192"/>
              <a:ext cx="1295373" cy="504315"/>
              <a:chOff x="5860838" y="1725109"/>
              <a:chExt cx="1363694" cy="530914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" name="Google Shape;41;p3"/>
            <p:cNvSpPr/>
            <p:nvPr/>
          </p:nvSpPr>
          <p:spPr>
            <a:xfrm flipH="1" rot="10800000">
              <a:off x="8570700" y="-56922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" name="Google Shape;42;p3"/>
          <p:cNvGrpSpPr/>
          <p:nvPr/>
        </p:nvGrpSpPr>
        <p:grpSpPr>
          <a:xfrm>
            <a:off x="2257204" y="198392"/>
            <a:ext cx="1295373" cy="504315"/>
            <a:chOff x="5860838" y="1725109"/>
            <a:chExt cx="1363694" cy="530914"/>
          </a:xfrm>
        </p:grpSpPr>
        <p:sp>
          <p:nvSpPr>
            <p:cNvPr id="43" name="Google Shape;43;p3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1"/>
          <p:cNvSpPr txBox="1"/>
          <p:nvPr>
            <p:ph type="title"/>
          </p:nvPr>
        </p:nvSpPr>
        <p:spPr>
          <a:xfrm>
            <a:off x="1716600" y="1481350"/>
            <a:ext cx="5710800" cy="16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1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7" name="Google Shape;427;p21"/>
          <p:cNvSpPr txBox="1"/>
          <p:nvPr>
            <p:ph idx="1" type="subTitle"/>
          </p:nvPr>
        </p:nvSpPr>
        <p:spPr>
          <a:xfrm>
            <a:off x="1716600" y="2991050"/>
            <a:ext cx="57108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28" name="Google Shape;428;p21"/>
          <p:cNvGrpSpPr/>
          <p:nvPr/>
        </p:nvGrpSpPr>
        <p:grpSpPr>
          <a:xfrm>
            <a:off x="-955386" y="-3164650"/>
            <a:ext cx="2402636" cy="5917691"/>
            <a:chOff x="-955386" y="-3164650"/>
            <a:chExt cx="2402636" cy="5917691"/>
          </a:xfrm>
        </p:grpSpPr>
        <p:grpSp>
          <p:nvGrpSpPr>
            <p:cNvPr id="429" name="Google Shape;429;p21"/>
            <p:cNvGrpSpPr/>
            <p:nvPr/>
          </p:nvGrpSpPr>
          <p:grpSpPr>
            <a:xfrm flipH="1">
              <a:off x="-955386" y="2090690"/>
              <a:ext cx="2316299" cy="662350"/>
              <a:chOff x="7034175" y="4285500"/>
              <a:chExt cx="180275" cy="51550"/>
            </a:xfrm>
          </p:grpSpPr>
          <p:sp>
            <p:nvSpPr>
              <p:cNvPr id="430" name="Google Shape;430;p21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1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1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1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1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5" name="Google Shape;435;p21"/>
            <p:cNvSpPr/>
            <p:nvPr/>
          </p:nvSpPr>
          <p:spPr>
            <a:xfrm flipH="1" rot="10800000">
              <a:off x="-238150" y="-316465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21"/>
          <p:cNvGrpSpPr/>
          <p:nvPr/>
        </p:nvGrpSpPr>
        <p:grpSpPr>
          <a:xfrm>
            <a:off x="7783079" y="728625"/>
            <a:ext cx="2510646" cy="4542900"/>
            <a:chOff x="7783079" y="728625"/>
            <a:chExt cx="2510646" cy="4542900"/>
          </a:xfrm>
        </p:grpSpPr>
        <p:grpSp>
          <p:nvGrpSpPr>
            <p:cNvPr id="437" name="Google Shape;437;p21"/>
            <p:cNvGrpSpPr/>
            <p:nvPr/>
          </p:nvGrpSpPr>
          <p:grpSpPr>
            <a:xfrm>
              <a:off x="7783079" y="2509792"/>
              <a:ext cx="1295373" cy="504315"/>
              <a:chOff x="5860838" y="1725109"/>
              <a:chExt cx="1363694" cy="530914"/>
            </a:xfrm>
          </p:grpSpPr>
          <p:sp>
            <p:nvSpPr>
              <p:cNvPr id="438" name="Google Shape;438;p21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1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1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1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2" name="Google Shape;442;p21"/>
            <p:cNvSpPr/>
            <p:nvPr/>
          </p:nvSpPr>
          <p:spPr>
            <a:xfrm flipH="1">
              <a:off x="8608325" y="72862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2"/>
          <p:cNvSpPr txBox="1"/>
          <p:nvPr>
            <p:ph type="title"/>
          </p:nvPr>
        </p:nvSpPr>
        <p:spPr>
          <a:xfrm>
            <a:off x="1379825" y="1419044"/>
            <a:ext cx="3167700" cy="11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5" name="Google Shape;445;p22"/>
          <p:cNvSpPr txBox="1"/>
          <p:nvPr>
            <p:ph idx="1" type="subTitle"/>
          </p:nvPr>
        </p:nvSpPr>
        <p:spPr>
          <a:xfrm>
            <a:off x="1379825" y="2497394"/>
            <a:ext cx="31677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46" name="Google Shape;446;p22"/>
          <p:cNvGrpSpPr/>
          <p:nvPr/>
        </p:nvGrpSpPr>
        <p:grpSpPr>
          <a:xfrm>
            <a:off x="7588075" y="-2132425"/>
            <a:ext cx="2186845" cy="4542900"/>
            <a:chOff x="7588075" y="-2132425"/>
            <a:chExt cx="2186845" cy="4542900"/>
          </a:xfrm>
        </p:grpSpPr>
        <p:grpSp>
          <p:nvGrpSpPr>
            <p:cNvPr id="447" name="Google Shape;447;p22"/>
            <p:cNvGrpSpPr/>
            <p:nvPr/>
          </p:nvGrpSpPr>
          <p:grpSpPr>
            <a:xfrm flipH="1">
              <a:off x="8073575" y="355107"/>
              <a:ext cx="1701345" cy="662368"/>
              <a:chOff x="5860838" y="1725109"/>
              <a:chExt cx="1363694" cy="530914"/>
            </a:xfrm>
          </p:grpSpPr>
          <p:sp>
            <p:nvSpPr>
              <p:cNvPr id="448" name="Google Shape;448;p22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2" name="Google Shape;452;p22"/>
            <p:cNvSpPr/>
            <p:nvPr/>
          </p:nvSpPr>
          <p:spPr>
            <a:xfrm flipH="1" rot="10800000">
              <a:off x="7588075" y="-213242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22"/>
          <p:cNvGrpSpPr/>
          <p:nvPr/>
        </p:nvGrpSpPr>
        <p:grpSpPr>
          <a:xfrm>
            <a:off x="-637625" y="4078725"/>
            <a:ext cx="3258738" cy="4542900"/>
            <a:chOff x="-637625" y="4078725"/>
            <a:chExt cx="3258738" cy="4542900"/>
          </a:xfrm>
        </p:grpSpPr>
        <p:grpSp>
          <p:nvGrpSpPr>
            <p:cNvPr id="454" name="Google Shape;454;p22"/>
            <p:cNvGrpSpPr/>
            <p:nvPr/>
          </p:nvGrpSpPr>
          <p:grpSpPr>
            <a:xfrm>
              <a:off x="304814" y="4329065"/>
              <a:ext cx="2316299" cy="662350"/>
              <a:chOff x="7034175" y="4285500"/>
              <a:chExt cx="180275" cy="51550"/>
            </a:xfrm>
          </p:grpSpPr>
          <p:sp>
            <p:nvSpPr>
              <p:cNvPr id="455" name="Google Shape;455;p22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0" name="Google Shape;460;p22"/>
            <p:cNvSpPr/>
            <p:nvPr/>
          </p:nvSpPr>
          <p:spPr>
            <a:xfrm flipH="1">
              <a:off x="-637625" y="407872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22"/>
          <p:cNvGrpSpPr/>
          <p:nvPr/>
        </p:nvGrpSpPr>
        <p:grpSpPr>
          <a:xfrm flipH="1">
            <a:off x="84441" y="287342"/>
            <a:ext cx="1295373" cy="504315"/>
            <a:chOff x="5860838" y="1725109"/>
            <a:chExt cx="1363694" cy="530914"/>
          </a:xfrm>
        </p:grpSpPr>
        <p:sp>
          <p:nvSpPr>
            <p:cNvPr id="462" name="Google Shape;462;p22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8" name="Google Shape;468;p23"/>
          <p:cNvSpPr txBox="1"/>
          <p:nvPr>
            <p:ph idx="1" type="subTitle"/>
          </p:nvPr>
        </p:nvSpPr>
        <p:spPr>
          <a:xfrm>
            <a:off x="4896093" y="2961424"/>
            <a:ext cx="30105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23"/>
          <p:cNvSpPr txBox="1"/>
          <p:nvPr>
            <p:ph idx="2" type="subTitle"/>
          </p:nvPr>
        </p:nvSpPr>
        <p:spPr>
          <a:xfrm>
            <a:off x="1237388" y="2961424"/>
            <a:ext cx="30105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23"/>
          <p:cNvSpPr txBox="1"/>
          <p:nvPr>
            <p:ph idx="3" type="subTitle"/>
          </p:nvPr>
        </p:nvSpPr>
        <p:spPr>
          <a:xfrm>
            <a:off x="1237388" y="2523369"/>
            <a:ext cx="3010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1" name="Google Shape;471;p23"/>
          <p:cNvSpPr txBox="1"/>
          <p:nvPr>
            <p:ph idx="4" type="subTitle"/>
          </p:nvPr>
        </p:nvSpPr>
        <p:spPr>
          <a:xfrm>
            <a:off x="4896103" y="2523369"/>
            <a:ext cx="30105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472" name="Google Shape;472;p23"/>
          <p:cNvGrpSpPr/>
          <p:nvPr/>
        </p:nvGrpSpPr>
        <p:grpSpPr>
          <a:xfrm>
            <a:off x="-575384" y="3707517"/>
            <a:ext cx="1295373" cy="504315"/>
            <a:chOff x="5860838" y="1725109"/>
            <a:chExt cx="1363694" cy="530914"/>
          </a:xfrm>
        </p:grpSpPr>
        <p:sp>
          <p:nvSpPr>
            <p:cNvPr id="473" name="Google Shape;473;p23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7" name="Google Shape;477;p23"/>
          <p:cNvGrpSpPr/>
          <p:nvPr/>
        </p:nvGrpSpPr>
        <p:grpSpPr>
          <a:xfrm>
            <a:off x="3352814" y="4329065"/>
            <a:ext cx="2316299" cy="662350"/>
            <a:chOff x="7034175" y="4285500"/>
            <a:chExt cx="180275" cy="51550"/>
          </a:xfrm>
        </p:grpSpPr>
        <p:sp>
          <p:nvSpPr>
            <p:cNvPr id="478" name="Google Shape;478;p23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3" name="Google Shape;483;p23"/>
          <p:cNvGrpSpPr/>
          <p:nvPr/>
        </p:nvGrpSpPr>
        <p:grpSpPr>
          <a:xfrm>
            <a:off x="8073725" y="2972270"/>
            <a:ext cx="1815495" cy="5068330"/>
            <a:chOff x="8073725" y="2972270"/>
            <a:chExt cx="1815495" cy="5068330"/>
          </a:xfrm>
        </p:grpSpPr>
        <p:grpSp>
          <p:nvGrpSpPr>
            <p:cNvPr id="484" name="Google Shape;484;p23"/>
            <p:cNvGrpSpPr/>
            <p:nvPr/>
          </p:nvGrpSpPr>
          <p:grpSpPr>
            <a:xfrm flipH="1">
              <a:off x="8187875" y="2972270"/>
              <a:ext cx="1701345" cy="662368"/>
              <a:chOff x="5860838" y="1725109"/>
              <a:chExt cx="1363694" cy="530914"/>
            </a:xfrm>
          </p:grpSpPr>
          <p:sp>
            <p:nvSpPr>
              <p:cNvPr id="485" name="Google Shape;485;p23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23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23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23"/>
            <p:cNvSpPr/>
            <p:nvPr/>
          </p:nvSpPr>
          <p:spPr>
            <a:xfrm>
              <a:off x="8073725" y="34977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23"/>
          <p:cNvSpPr/>
          <p:nvPr/>
        </p:nvSpPr>
        <p:spPr>
          <a:xfrm rot="10800000">
            <a:off x="-1380575" y="-2856325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3" name="Google Shape;493;p24"/>
          <p:cNvSpPr txBox="1"/>
          <p:nvPr>
            <p:ph idx="1" type="subTitle"/>
          </p:nvPr>
        </p:nvSpPr>
        <p:spPr>
          <a:xfrm>
            <a:off x="4809005" y="1843250"/>
            <a:ext cx="29655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24"/>
          <p:cNvSpPr txBox="1"/>
          <p:nvPr>
            <p:ph idx="2" type="subTitle"/>
          </p:nvPr>
        </p:nvSpPr>
        <p:spPr>
          <a:xfrm>
            <a:off x="1369488" y="1843250"/>
            <a:ext cx="29655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5" name="Google Shape;495;p24"/>
          <p:cNvGrpSpPr/>
          <p:nvPr/>
        </p:nvGrpSpPr>
        <p:grpSpPr>
          <a:xfrm>
            <a:off x="6114464" y="1178332"/>
            <a:ext cx="3827407" cy="5042993"/>
            <a:chOff x="6114464" y="1178332"/>
            <a:chExt cx="3827407" cy="5042993"/>
          </a:xfrm>
        </p:grpSpPr>
        <p:grpSp>
          <p:nvGrpSpPr>
            <p:cNvPr id="496" name="Google Shape;496;p24"/>
            <p:cNvGrpSpPr/>
            <p:nvPr/>
          </p:nvGrpSpPr>
          <p:grpSpPr>
            <a:xfrm flipH="1">
              <a:off x="6114464" y="4351853"/>
              <a:ext cx="2316299" cy="662350"/>
              <a:chOff x="7034175" y="4285500"/>
              <a:chExt cx="180275" cy="51550"/>
            </a:xfrm>
          </p:grpSpPr>
          <p:sp>
            <p:nvSpPr>
              <p:cNvPr id="497" name="Google Shape;497;p24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4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4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4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4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2" name="Google Shape;502;p24"/>
            <p:cNvGrpSpPr/>
            <p:nvPr/>
          </p:nvGrpSpPr>
          <p:grpSpPr>
            <a:xfrm>
              <a:off x="8240525" y="1178332"/>
              <a:ext cx="1701345" cy="662368"/>
              <a:chOff x="5860838" y="1725109"/>
              <a:chExt cx="1363694" cy="530914"/>
            </a:xfrm>
          </p:grpSpPr>
          <p:sp>
            <p:nvSpPr>
              <p:cNvPr id="503" name="Google Shape;503;p24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4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4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4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7" name="Google Shape;507;p24"/>
            <p:cNvSpPr/>
            <p:nvPr/>
          </p:nvSpPr>
          <p:spPr>
            <a:xfrm>
              <a:off x="8248500" y="167842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24"/>
          <p:cNvGrpSpPr/>
          <p:nvPr/>
        </p:nvGrpSpPr>
        <p:grpSpPr>
          <a:xfrm>
            <a:off x="294966" y="4351842"/>
            <a:ext cx="1295373" cy="504315"/>
            <a:chOff x="5860838" y="1725109"/>
            <a:chExt cx="1363694" cy="530914"/>
          </a:xfrm>
        </p:grpSpPr>
        <p:sp>
          <p:nvSpPr>
            <p:cNvPr id="509" name="Google Shape;509;p24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24"/>
          <p:cNvSpPr/>
          <p:nvPr/>
        </p:nvSpPr>
        <p:spPr>
          <a:xfrm rot="10800000">
            <a:off x="-1237700" y="-1170400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1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6" name="Google Shape;516;p25"/>
          <p:cNvSpPr txBox="1"/>
          <p:nvPr>
            <p:ph idx="1" type="body"/>
          </p:nvPr>
        </p:nvSpPr>
        <p:spPr>
          <a:xfrm>
            <a:off x="720000" y="1120750"/>
            <a:ext cx="375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17" name="Google Shape;517;p25"/>
          <p:cNvGrpSpPr/>
          <p:nvPr/>
        </p:nvGrpSpPr>
        <p:grpSpPr>
          <a:xfrm flipH="1">
            <a:off x="6990924" y="106367"/>
            <a:ext cx="3368276" cy="8077108"/>
            <a:chOff x="-1380575" y="106367"/>
            <a:chExt cx="3368276" cy="8077108"/>
          </a:xfrm>
        </p:grpSpPr>
        <p:grpSp>
          <p:nvGrpSpPr>
            <p:cNvPr id="518" name="Google Shape;518;p25"/>
            <p:cNvGrpSpPr/>
            <p:nvPr/>
          </p:nvGrpSpPr>
          <p:grpSpPr>
            <a:xfrm>
              <a:off x="-328599" y="4329065"/>
              <a:ext cx="2316299" cy="662350"/>
              <a:chOff x="7034175" y="4285500"/>
              <a:chExt cx="180275" cy="51550"/>
            </a:xfrm>
          </p:grpSpPr>
          <p:sp>
            <p:nvSpPr>
              <p:cNvPr id="519" name="Google Shape;519;p25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5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5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5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5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" name="Google Shape;524;p25"/>
            <p:cNvGrpSpPr/>
            <p:nvPr/>
          </p:nvGrpSpPr>
          <p:grpSpPr>
            <a:xfrm>
              <a:off x="181866" y="106367"/>
              <a:ext cx="1295373" cy="504315"/>
              <a:chOff x="5860838" y="1725109"/>
              <a:chExt cx="1363694" cy="530914"/>
            </a:xfrm>
          </p:grpSpPr>
          <p:sp>
            <p:nvSpPr>
              <p:cNvPr id="525" name="Google Shape;525;p25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5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5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5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9" name="Google Shape;529;p25"/>
            <p:cNvSpPr/>
            <p:nvPr/>
          </p:nvSpPr>
          <p:spPr>
            <a:xfrm flipH="1">
              <a:off x="-1380575" y="364057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25"/>
          <p:cNvGrpSpPr/>
          <p:nvPr/>
        </p:nvGrpSpPr>
        <p:grpSpPr>
          <a:xfrm flipH="1">
            <a:off x="-1304375" y="-757237"/>
            <a:ext cx="2107612" cy="5803788"/>
            <a:chOff x="8175388" y="-757237"/>
            <a:chExt cx="2107612" cy="5803788"/>
          </a:xfrm>
        </p:grpSpPr>
        <p:grpSp>
          <p:nvGrpSpPr>
            <p:cNvPr id="531" name="Google Shape;531;p25"/>
            <p:cNvGrpSpPr/>
            <p:nvPr/>
          </p:nvGrpSpPr>
          <p:grpSpPr>
            <a:xfrm flipH="1">
              <a:off x="8378366" y="106367"/>
              <a:ext cx="1295373" cy="504315"/>
              <a:chOff x="5860838" y="1725109"/>
              <a:chExt cx="1363694" cy="530914"/>
            </a:xfrm>
          </p:grpSpPr>
          <p:sp>
            <p:nvSpPr>
              <p:cNvPr id="532" name="Google Shape;532;p25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5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5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5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6" name="Google Shape;536;p25"/>
            <p:cNvSpPr/>
            <p:nvPr/>
          </p:nvSpPr>
          <p:spPr>
            <a:xfrm flipH="1" rot="10800000">
              <a:off x="8597600" y="-757237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7" name="Google Shape;537;p25"/>
            <p:cNvGrpSpPr/>
            <p:nvPr/>
          </p:nvGrpSpPr>
          <p:grpSpPr>
            <a:xfrm>
              <a:off x="8175388" y="4384182"/>
              <a:ext cx="1701345" cy="662368"/>
              <a:chOff x="5860838" y="1725109"/>
              <a:chExt cx="1363694" cy="530914"/>
            </a:xfrm>
          </p:grpSpPr>
          <p:sp>
            <p:nvSpPr>
              <p:cNvPr id="538" name="Google Shape;538;p25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5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5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5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2" name="Google Shape;542;p25"/>
          <p:cNvSpPr txBox="1"/>
          <p:nvPr>
            <p:ph idx="2" type="body"/>
          </p:nvPr>
        </p:nvSpPr>
        <p:spPr>
          <a:xfrm>
            <a:off x="4671180" y="1120750"/>
            <a:ext cx="375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5" name="Google Shape;545;p26"/>
          <p:cNvSpPr txBox="1"/>
          <p:nvPr>
            <p:ph idx="1" type="subTitle"/>
          </p:nvPr>
        </p:nvSpPr>
        <p:spPr>
          <a:xfrm>
            <a:off x="1432513" y="3038213"/>
            <a:ext cx="18792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26"/>
          <p:cNvSpPr txBox="1"/>
          <p:nvPr>
            <p:ph idx="2" type="subTitle"/>
          </p:nvPr>
        </p:nvSpPr>
        <p:spPr>
          <a:xfrm>
            <a:off x="3632397" y="3038213"/>
            <a:ext cx="18792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26"/>
          <p:cNvSpPr txBox="1"/>
          <p:nvPr>
            <p:ph idx="3" type="subTitle"/>
          </p:nvPr>
        </p:nvSpPr>
        <p:spPr>
          <a:xfrm>
            <a:off x="5832287" y="3038213"/>
            <a:ext cx="1879200" cy="11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26"/>
          <p:cNvSpPr txBox="1"/>
          <p:nvPr>
            <p:ph idx="4" type="subTitle"/>
          </p:nvPr>
        </p:nvSpPr>
        <p:spPr>
          <a:xfrm>
            <a:off x="1432513" y="2263238"/>
            <a:ext cx="1879200" cy="8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" name="Google Shape;549;p26"/>
          <p:cNvSpPr txBox="1"/>
          <p:nvPr>
            <p:ph idx="5" type="subTitle"/>
          </p:nvPr>
        </p:nvSpPr>
        <p:spPr>
          <a:xfrm>
            <a:off x="3632399" y="2263238"/>
            <a:ext cx="1879200" cy="8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0" name="Google Shape;550;p26"/>
          <p:cNvSpPr txBox="1"/>
          <p:nvPr>
            <p:ph idx="6" type="subTitle"/>
          </p:nvPr>
        </p:nvSpPr>
        <p:spPr>
          <a:xfrm>
            <a:off x="5832285" y="2263238"/>
            <a:ext cx="1879200" cy="8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1" name="Google Shape;551;p26"/>
          <p:cNvGrpSpPr/>
          <p:nvPr/>
        </p:nvGrpSpPr>
        <p:grpSpPr>
          <a:xfrm>
            <a:off x="-637284" y="1544642"/>
            <a:ext cx="1295373" cy="504315"/>
            <a:chOff x="5860838" y="1725109"/>
            <a:chExt cx="1363694" cy="530914"/>
          </a:xfrm>
        </p:grpSpPr>
        <p:sp>
          <p:nvSpPr>
            <p:cNvPr id="552" name="Google Shape;552;p26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6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6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6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6" name="Google Shape;556;p26"/>
          <p:cNvGrpSpPr/>
          <p:nvPr/>
        </p:nvGrpSpPr>
        <p:grpSpPr>
          <a:xfrm>
            <a:off x="-1000111" y="3157550"/>
            <a:ext cx="2316299" cy="4542900"/>
            <a:chOff x="-1000111" y="3157550"/>
            <a:chExt cx="2316299" cy="4542900"/>
          </a:xfrm>
        </p:grpSpPr>
        <p:grpSp>
          <p:nvGrpSpPr>
            <p:cNvPr id="557" name="Google Shape;557;p26"/>
            <p:cNvGrpSpPr/>
            <p:nvPr/>
          </p:nvGrpSpPr>
          <p:grpSpPr>
            <a:xfrm>
              <a:off x="-1000111" y="4324040"/>
              <a:ext cx="2316299" cy="662350"/>
              <a:chOff x="7034175" y="4285500"/>
              <a:chExt cx="180275" cy="51550"/>
            </a:xfrm>
          </p:grpSpPr>
          <p:sp>
            <p:nvSpPr>
              <p:cNvPr id="558" name="Google Shape;558;p26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6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6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6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26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63" name="Google Shape;563;p26"/>
            <p:cNvSpPr/>
            <p:nvPr/>
          </p:nvSpPr>
          <p:spPr>
            <a:xfrm flipH="1">
              <a:off x="-780500" y="315755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4" name="Google Shape;564;p26"/>
          <p:cNvGrpSpPr/>
          <p:nvPr/>
        </p:nvGrpSpPr>
        <p:grpSpPr>
          <a:xfrm>
            <a:off x="8368850" y="-158725"/>
            <a:ext cx="1895100" cy="4681401"/>
            <a:chOff x="8368850" y="-158725"/>
            <a:chExt cx="1895100" cy="4681401"/>
          </a:xfrm>
        </p:grpSpPr>
        <p:grpSp>
          <p:nvGrpSpPr>
            <p:cNvPr id="565" name="Google Shape;565;p26"/>
            <p:cNvGrpSpPr/>
            <p:nvPr/>
          </p:nvGrpSpPr>
          <p:grpSpPr>
            <a:xfrm>
              <a:off x="8368850" y="3860307"/>
              <a:ext cx="1701345" cy="662368"/>
              <a:chOff x="5860838" y="1725109"/>
              <a:chExt cx="1363694" cy="530914"/>
            </a:xfrm>
          </p:grpSpPr>
          <p:sp>
            <p:nvSpPr>
              <p:cNvPr id="566" name="Google Shape;566;p26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26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6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6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26"/>
            <p:cNvSpPr/>
            <p:nvPr/>
          </p:nvSpPr>
          <p:spPr>
            <a:xfrm flipH="1" rot="10800000">
              <a:off x="8578550" y="-15872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26"/>
          <p:cNvGrpSpPr/>
          <p:nvPr/>
        </p:nvGrpSpPr>
        <p:grpSpPr>
          <a:xfrm>
            <a:off x="3924304" y="-225408"/>
            <a:ext cx="1295373" cy="504315"/>
            <a:chOff x="5860838" y="1725109"/>
            <a:chExt cx="1363694" cy="530914"/>
          </a:xfrm>
        </p:grpSpPr>
        <p:sp>
          <p:nvSpPr>
            <p:cNvPr id="572" name="Google Shape;572;p26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6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6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6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8" name="Google Shape;578;p27"/>
          <p:cNvSpPr txBox="1"/>
          <p:nvPr>
            <p:ph idx="1" type="subTitle"/>
          </p:nvPr>
        </p:nvSpPr>
        <p:spPr>
          <a:xfrm>
            <a:off x="2057500" y="1919100"/>
            <a:ext cx="21195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27"/>
          <p:cNvSpPr txBox="1"/>
          <p:nvPr>
            <p:ph idx="2" type="subTitle"/>
          </p:nvPr>
        </p:nvSpPr>
        <p:spPr>
          <a:xfrm>
            <a:off x="5691627" y="1919100"/>
            <a:ext cx="21195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27"/>
          <p:cNvSpPr txBox="1"/>
          <p:nvPr>
            <p:ph idx="3" type="subTitle"/>
          </p:nvPr>
        </p:nvSpPr>
        <p:spPr>
          <a:xfrm>
            <a:off x="2057500" y="3409575"/>
            <a:ext cx="21195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1" name="Google Shape;581;p27"/>
          <p:cNvSpPr txBox="1"/>
          <p:nvPr>
            <p:ph idx="4" type="subTitle"/>
          </p:nvPr>
        </p:nvSpPr>
        <p:spPr>
          <a:xfrm>
            <a:off x="5691627" y="3409575"/>
            <a:ext cx="2119500" cy="8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27"/>
          <p:cNvSpPr txBox="1"/>
          <p:nvPr>
            <p:ph idx="5" type="subTitle"/>
          </p:nvPr>
        </p:nvSpPr>
        <p:spPr>
          <a:xfrm>
            <a:off x="2057499" y="1565900"/>
            <a:ext cx="21195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3" name="Google Shape;583;p27"/>
          <p:cNvSpPr txBox="1"/>
          <p:nvPr>
            <p:ph idx="6" type="subTitle"/>
          </p:nvPr>
        </p:nvSpPr>
        <p:spPr>
          <a:xfrm>
            <a:off x="2057499" y="3056475"/>
            <a:ext cx="21195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4" name="Google Shape;584;p27"/>
          <p:cNvSpPr txBox="1"/>
          <p:nvPr>
            <p:ph idx="7" type="subTitle"/>
          </p:nvPr>
        </p:nvSpPr>
        <p:spPr>
          <a:xfrm>
            <a:off x="5691625" y="1565900"/>
            <a:ext cx="21195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85" name="Google Shape;585;p27"/>
          <p:cNvSpPr txBox="1"/>
          <p:nvPr>
            <p:ph idx="8" type="subTitle"/>
          </p:nvPr>
        </p:nvSpPr>
        <p:spPr>
          <a:xfrm>
            <a:off x="5691625" y="3056475"/>
            <a:ext cx="21195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86" name="Google Shape;586;p27"/>
          <p:cNvGrpSpPr/>
          <p:nvPr/>
        </p:nvGrpSpPr>
        <p:grpSpPr>
          <a:xfrm>
            <a:off x="356150" y="4310920"/>
            <a:ext cx="1701345" cy="662368"/>
            <a:chOff x="5860838" y="1725109"/>
            <a:chExt cx="1363694" cy="530914"/>
          </a:xfrm>
        </p:grpSpPr>
        <p:sp>
          <p:nvSpPr>
            <p:cNvPr id="587" name="Google Shape;587;p27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1" name="Google Shape;591;p27"/>
          <p:cNvGrpSpPr/>
          <p:nvPr/>
        </p:nvGrpSpPr>
        <p:grpSpPr>
          <a:xfrm>
            <a:off x="-1142525" y="-2471500"/>
            <a:ext cx="2238765" cy="4542900"/>
            <a:chOff x="-1142525" y="-2471500"/>
            <a:chExt cx="2238765" cy="4542900"/>
          </a:xfrm>
        </p:grpSpPr>
        <p:grpSp>
          <p:nvGrpSpPr>
            <p:cNvPr id="592" name="Google Shape;592;p27"/>
            <p:cNvGrpSpPr/>
            <p:nvPr/>
          </p:nvGrpSpPr>
          <p:grpSpPr>
            <a:xfrm>
              <a:off x="-199134" y="-112708"/>
              <a:ext cx="1295373" cy="504315"/>
              <a:chOff x="5860838" y="1725109"/>
              <a:chExt cx="1363694" cy="530914"/>
            </a:xfrm>
          </p:grpSpPr>
          <p:sp>
            <p:nvSpPr>
              <p:cNvPr id="593" name="Google Shape;593;p27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7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7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27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7" name="Google Shape;597;p27"/>
            <p:cNvSpPr/>
            <p:nvPr/>
          </p:nvSpPr>
          <p:spPr>
            <a:xfrm rot="10800000">
              <a:off x="-1142525" y="-24715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Google Shape;598;p27"/>
          <p:cNvGrpSpPr/>
          <p:nvPr/>
        </p:nvGrpSpPr>
        <p:grpSpPr>
          <a:xfrm>
            <a:off x="8039714" y="2240565"/>
            <a:ext cx="2316299" cy="4847535"/>
            <a:chOff x="8039714" y="2240565"/>
            <a:chExt cx="2316299" cy="4847535"/>
          </a:xfrm>
        </p:grpSpPr>
        <p:grpSp>
          <p:nvGrpSpPr>
            <p:cNvPr id="599" name="Google Shape;599;p27"/>
            <p:cNvGrpSpPr/>
            <p:nvPr/>
          </p:nvGrpSpPr>
          <p:grpSpPr>
            <a:xfrm flipH="1">
              <a:off x="8039714" y="2240565"/>
              <a:ext cx="2316299" cy="662350"/>
              <a:chOff x="7034175" y="4285500"/>
              <a:chExt cx="180275" cy="51550"/>
            </a:xfrm>
          </p:grpSpPr>
          <p:sp>
            <p:nvSpPr>
              <p:cNvPr id="600" name="Google Shape;600;p27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27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27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27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27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05" name="Google Shape;605;p27"/>
            <p:cNvSpPr/>
            <p:nvPr/>
          </p:nvSpPr>
          <p:spPr>
            <a:xfrm>
              <a:off x="8102300" y="25452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8" name="Google Shape;608;p28"/>
          <p:cNvSpPr txBox="1"/>
          <p:nvPr>
            <p:ph idx="1" type="subTitle"/>
          </p:nvPr>
        </p:nvSpPr>
        <p:spPr>
          <a:xfrm>
            <a:off x="1113050" y="1958700"/>
            <a:ext cx="19782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28"/>
          <p:cNvSpPr txBox="1"/>
          <p:nvPr>
            <p:ph idx="2" type="subTitle"/>
          </p:nvPr>
        </p:nvSpPr>
        <p:spPr>
          <a:xfrm>
            <a:off x="3582900" y="1958700"/>
            <a:ext cx="19782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28"/>
          <p:cNvSpPr txBox="1"/>
          <p:nvPr>
            <p:ph idx="3" type="subTitle"/>
          </p:nvPr>
        </p:nvSpPr>
        <p:spPr>
          <a:xfrm>
            <a:off x="1113050" y="3465100"/>
            <a:ext cx="19782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28"/>
          <p:cNvSpPr txBox="1"/>
          <p:nvPr>
            <p:ph idx="4" type="subTitle"/>
          </p:nvPr>
        </p:nvSpPr>
        <p:spPr>
          <a:xfrm>
            <a:off x="3582899" y="3465100"/>
            <a:ext cx="19782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28"/>
          <p:cNvSpPr txBox="1"/>
          <p:nvPr>
            <p:ph idx="5" type="subTitle"/>
          </p:nvPr>
        </p:nvSpPr>
        <p:spPr>
          <a:xfrm>
            <a:off x="6052750" y="1958700"/>
            <a:ext cx="19782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28"/>
          <p:cNvSpPr txBox="1"/>
          <p:nvPr>
            <p:ph idx="6" type="subTitle"/>
          </p:nvPr>
        </p:nvSpPr>
        <p:spPr>
          <a:xfrm>
            <a:off x="6052750" y="3465100"/>
            <a:ext cx="19782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4" name="Google Shape;614;p28"/>
          <p:cNvSpPr txBox="1"/>
          <p:nvPr>
            <p:ph idx="7" type="subTitle"/>
          </p:nvPr>
        </p:nvSpPr>
        <p:spPr>
          <a:xfrm>
            <a:off x="1113052" y="1631121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5" name="Google Shape;615;p28"/>
          <p:cNvSpPr txBox="1"/>
          <p:nvPr>
            <p:ph idx="8" type="subTitle"/>
          </p:nvPr>
        </p:nvSpPr>
        <p:spPr>
          <a:xfrm>
            <a:off x="3582900" y="1631121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6" name="Google Shape;616;p28"/>
          <p:cNvSpPr txBox="1"/>
          <p:nvPr>
            <p:ph idx="9" type="subTitle"/>
          </p:nvPr>
        </p:nvSpPr>
        <p:spPr>
          <a:xfrm>
            <a:off x="6052748" y="1631121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7" name="Google Shape;617;p28"/>
          <p:cNvSpPr txBox="1"/>
          <p:nvPr>
            <p:ph idx="13" type="subTitle"/>
          </p:nvPr>
        </p:nvSpPr>
        <p:spPr>
          <a:xfrm>
            <a:off x="1113052" y="3137522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8" name="Google Shape;618;p28"/>
          <p:cNvSpPr txBox="1"/>
          <p:nvPr>
            <p:ph idx="14" type="subTitle"/>
          </p:nvPr>
        </p:nvSpPr>
        <p:spPr>
          <a:xfrm>
            <a:off x="3582900" y="3137522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9" name="Google Shape;619;p28"/>
          <p:cNvSpPr txBox="1"/>
          <p:nvPr>
            <p:ph idx="15" type="subTitle"/>
          </p:nvPr>
        </p:nvSpPr>
        <p:spPr>
          <a:xfrm>
            <a:off x="6052748" y="3137522"/>
            <a:ext cx="1978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620" name="Google Shape;620;p28"/>
          <p:cNvGrpSpPr/>
          <p:nvPr/>
        </p:nvGrpSpPr>
        <p:grpSpPr>
          <a:xfrm>
            <a:off x="-1380575" y="716400"/>
            <a:ext cx="2306238" cy="4542900"/>
            <a:chOff x="-1380575" y="716400"/>
            <a:chExt cx="2306238" cy="4542900"/>
          </a:xfrm>
        </p:grpSpPr>
        <p:grpSp>
          <p:nvGrpSpPr>
            <p:cNvPr id="621" name="Google Shape;621;p28"/>
            <p:cNvGrpSpPr/>
            <p:nvPr/>
          </p:nvGrpSpPr>
          <p:grpSpPr>
            <a:xfrm>
              <a:off x="-1162036" y="2719340"/>
              <a:ext cx="2087699" cy="662350"/>
              <a:chOff x="7034175" y="4285500"/>
              <a:chExt cx="162483" cy="51550"/>
            </a:xfrm>
          </p:grpSpPr>
          <p:sp>
            <p:nvSpPr>
              <p:cNvPr id="622" name="Google Shape;622;p28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8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8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8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8"/>
              <p:cNvSpPr/>
              <p:nvPr/>
            </p:nvSpPr>
            <p:spPr>
              <a:xfrm>
                <a:off x="7155133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7" name="Google Shape;627;p28"/>
            <p:cNvSpPr/>
            <p:nvPr/>
          </p:nvSpPr>
          <p:spPr>
            <a:xfrm flipH="1">
              <a:off x="-1380575" y="7164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" name="Google Shape;628;p28"/>
          <p:cNvGrpSpPr/>
          <p:nvPr/>
        </p:nvGrpSpPr>
        <p:grpSpPr>
          <a:xfrm>
            <a:off x="5849850" y="4662982"/>
            <a:ext cx="1701345" cy="662368"/>
            <a:chOff x="5860838" y="1725109"/>
            <a:chExt cx="1363694" cy="530914"/>
          </a:xfrm>
        </p:grpSpPr>
        <p:sp>
          <p:nvSpPr>
            <p:cNvPr id="629" name="Google Shape;629;p28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8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8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8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28"/>
          <p:cNvGrpSpPr/>
          <p:nvPr/>
        </p:nvGrpSpPr>
        <p:grpSpPr>
          <a:xfrm>
            <a:off x="8569016" y="-3637375"/>
            <a:ext cx="1685409" cy="4852582"/>
            <a:chOff x="8569016" y="-3637375"/>
            <a:chExt cx="1685409" cy="4852582"/>
          </a:xfrm>
        </p:grpSpPr>
        <p:grpSp>
          <p:nvGrpSpPr>
            <p:cNvPr id="634" name="Google Shape;634;p28"/>
            <p:cNvGrpSpPr/>
            <p:nvPr/>
          </p:nvGrpSpPr>
          <p:grpSpPr>
            <a:xfrm>
              <a:off x="8569016" y="710892"/>
              <a:ext cx="1295373" cy="504315"/>
              <a:chOff x="5860838" y="1725109"/>
              <a:chExt cx="1363694" cy="530914"/>
            </a:xfrm>
          </p:grpSpPr>
          <p:sp>
            <p:nvSpPr>
              <p:cNvPr id="635" name="Google Shape;635;p28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8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8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8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28"/>
            <p:cNvSpPr/>
            <p:nvPr/>
          </p:nvSpPr>
          <p:spPr>
            <a:xfrm flipH="1" rot="10800000">
              <a:off x="8569025" y="-363737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9"/>
          <p:cNvSpPr txBox="1"/>
          <p:nvPr>
            <p:ph hasCustomPrompt="1" type="title"/>
          </p:nvPr>
        </p:nvSpPr>
        <p:spPr>
          <a:xfrm>
            <a:off x="713225" y="700300"/>
            <a:ext cx="4247100" cy="69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2" name="Google Shape;642;p29"/>
          <p:cNvSpPr txBox="1"/>
          <p:nvPr>
            <p:ph idx="1" type="subTitle"/>
          </p:nvPr>
        </p:nvSpPr>
        <p:spPr>
          <a:xfrm>
            <a:off x="713225" y="1360675"/>
            <a:ext cx="42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43" name="Google Shape;643;p29"/>
          <p:cNvSpPr txBox="1"/>
          <p:nvPr>
            <p:ph hasCustomPrompt="1" idx="2" type="title"/>
          </p:nvPr>
        </p:nvSpPr>
        <p:spPr>
          <a:xfrm>
            <a:off x="713225" y="2052575"/>
            <a:ext cx="4247100" cy="69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4" name="Google Shape;644;p29"/>
          <p:cNvSpPr txBox="1"/>
          <p:nvPr>
            <p:ph idx="3" type="subTitle"/>
          </p:nvPr>
        </p:nvSpPr>
        <p:spPr>
          <a:xfrm>
            <a:off x="713225" y="2712930"/>
            <a:ext cx="42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45" name="Google Shape;645;p29"/>
          <p:cNvSpPr txBox="1"/>
          <p:nvPr>
            <p:ph hasCustomPrompt="1" idx="4" type="title"/>
          </p:nvPr>
        </p:nvSpPr>
        <p:spPr>
          <a:xfrm>
            <a:off x="713225" y="3404828"/>
            <a:ext cx="4247100" cy="693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6" name="Google Shape;646;p29"/>
          <p:cNvSpPr txBox="1"/>
          <p:nvPr>
            <p:ph idx="5" type="subTitle"/>
          </p:nvPr>
        </p:nvSpPr>
        <p:spPr>
          <a:xfrm>
            <a:off x="713225" y="4065199"/>
            <a:ext cx="42471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647" name="Google Shape;647;p29"/>
          <p:cNvGrpSpPr/>
          <p:nvPr/>
        </p:nvGrpSpPr>
        <p:grpSpPr>
          <a:xfrm>
            <a:off x="5139875" y="78882"/>
            <a:ext cx="1701345" cy="662368"/>
            <a:chOff x="5860838" y="1725109"/>
            <a:chExt cx="1363694" cy="530914"/>
          </a:xfrm>
        </p:grpSpPr>
        <p:sp>
          <p:nvSpPr>
            <p:cNvPr id="648" name="Google Shape;648;p29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9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9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9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29"/>
          <p:cNvGrpSpPr/>
          <p:nvPr/>
        </p:nvGrpSpPr>
        <p:grpSpPr>
          <a:xfrm>
            <a:off x="6705264" y="-1308400"/>
            <a:ext cx="2568211" cy="4542900"/>
            <a:chOff x="6705264" y="-1308400"/>
            <a:chExt cx="2568211" cy="4542900"/>
          </a:xfrm>
        </p:grpSpPr>
        <p:grpSp>
          <p:nvGrpSpPr>
            <p:cNvPr id="653" name="Google Shape;653;p29"/>
            <p:cNvGrpSpPr/>
            <p:nvPr/>
          </p:nvGrpSpPr>
          <p:grpSpPr>
            <a:xfrm flipH="1">
              <a:off x="6705264" y="1076328"/>
              <a:ext cx="2316299" cy="662350"/>
              <a:chOff x="7034175" y="4285500"/>
              <a:chExt cx="180275" cy="51550"/>
            </a:xfrm>
          </p:grpSpPr>
          <p:sp>
            <p:nvSpPr>
              <p:cNvPr id="654" name="Google Shape;654;p29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9" name="Google Shape;659;p29"/>
            <p:cNvSpPr/>
            <p:nvPr/>
          </p:nvSpPr>
          <p:spPr>
            <a:xfrm flipH="1" rot="10800000">
              <a:off x="7588075" y="-13084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29"/>
          <p:cNvGrpSpPr/>
          <p:nvPr/>
        </p:nvGrpSpPr>
        <p:grpSpPr>
          <a:xfrm>
            <a:off x="-1123400" y="3688200"/>
            <a:ext cx="2095815" cy="4542900"/>
            <a:chOff x="-1123400" y="3688200"/>
            <a:chExt cx="2095815" cy="4542900"/>
          </a:xfrm>
        </p:grpSpPr>
        <p:grpSp>
          <p:nvGrpSpPr>
            <p:cNvPr id="661" name="Google Shape;661;p29"/>
            <p:cNvGrpSpPr/>
            <p:nvPr/>
          </p:nvGrpSpPr>
          <p:grpSpPr>
            <a:xfrm>
              <a:off x="-322959" y="4545017"/>
              <a:ext cx="1295373" cy="504315"/>
              <a:chOff x="5860838" y="1725109"/>
              <a:chExt cx="1363694" cy="530914"/>
            </a:xfrm>
          </p:grpSpPr>
          <p:sp>
            <p:nvSpPr>
              <p:cNvPr id="662" name="Google Shape;662;p29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6" name="Google Shape;666;p29"/>
            <p:cNvSpPr/>
            <p:nvPr/>
          </p:nvSpPr>
          <p:spPr>
            <a:xfrm flipH="1">
              <a:off x="-1123400" y="36882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"/>
          <p:cNvSpPr txBox="1"/>
          <p:nvPr>
            <p:ph hasCustomPrompt="1" type="title"/>
          </p:nvPr>
        </p:nvSpPr>
        <p:spPr>
          <a:xfrm>
            <a:off x="6136296" y="2497658"/>
            <a:ext cx="1269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9" name="Google Shape;669;p30"/>
          <p:cNvSpPr txBox="1"/>
          <p:nvPr>
            <p:ph idx="1" type="subTitle"/>
          </p:nvPr>
        </p:nvSpPr>
        <p:spPr>
          <a:xfrm>
            <a:off x="5973050" y="3722300"/>
            <a:ext cx="2425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0" name="Google Shape;670;p30"/>
          <p:cNvSpPr txBox="1"/>
          <p:nvPr>
            <p:ph idx="2" type="subTitle"/>
          </p:nvPr>
        </p:nvSpPr>
        <p:spPr>
          <a:xfrm>
            <a:off x="5973050" y="3293000"/>
            <a:ext cx="2425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1" name="Google Shape;671;p30"/>
          <p:cNvSpPr txBox="1"/>
          <p:nvPr>
            <p:ph hasCustomPrompt="1" idx="3" type="title"/>
          </p:nvPr>
        </p:nvSpPr>
        <p:spPr>
          <a:xfrm>
            <a:off x="2065899" y="2497658"/>
            <a:ext cx="1268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2" name="Google Shape;672;p30"/>
          <p:cNvSpPr txBox="1"/>
          <p:nvPr>
            <p:ph idx="4" type="subTitle"/>
          </p:nvPr>
        </p:nvSpPr>
        <p:spPr>
          <a:xfrm>
            <a:off x="3359400" y="3722300"/>
            <a:ext cx="2425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3" name="Google Shape;673;p30"/>
          <p:cNvSpPr txBox="1"/>
          <p:nvPr>
            <p:ph idx="5" type="subTitle"/>
          </p:nvPr>
        </p:nvSpPr>
        <p:spPr>
          <a:xfrm>
            <a:off x="3359400" y="3293000"/>
            <a:ext cx="2425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dk2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4" name="Google Shape;674;p30"/>
          <p:cNvSpPr txBox="1"/>
          <p:nvPr>
            <p:ph hasCustomPrompt="1" idx="6" type="title"/>
          </p:nvPr>
        </p:nvSpPr>
        <p:spPr>
          <a:xfrm>
            <a:off x="717169" y="2497658"/>
            <a:ext cx="1268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5" name="Google Shape;675;p30"/>
          <p:cNvSpPr txBox="1"/>
          <p:nvPr>
            <p:ph idx="7" type="subTitle"/>
          </p:nvPr>
        </p:nvSpPr>
        <p:spPr>
          <a:xfrm>
            <a:off x="745750" y="3722300"/>
            <a:ext cx="2425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676" name="Google Shape;676;p30"/>
          <p:cNvSpPr txBox="1"/>
          <p:nvPr>
            <p:ph idx="8" type="subTitle"/>
          </p:nvPr>
        </p:nvSpPr>
        <p:spPr>
          <a:xfrm>
            <a:off x="745750" y="3293000"/>
            <a:ext cx="2425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100">
                <a:solidFill>
                  <a:schemeClr val="accent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7" name="Google Shape;677;p30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78" name="Google Shape;678;p30"/>
          <p:cNvGrpSpPr/>
          <p:nvPr/>
        </p:nvGrpSpPr>
        <p:grpSpPr>
          <a:xfrm flipH="1">
            <a:off x="8398254" y="-111008"/>
            <a:ext cx="1295373" cy="504315"/>
            <a:chOff x="5860838" y="1725109"/>
            <a:chExt cx="1363694" cy="530914"/>
          </a:xfrm>
        </p:grpSpPr>
        <p:sp>
          <p:nvSpPr>
            <p:cNvPr id="679" name="Google Shape;679;p30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3" name="Google Shape;683;p30"/>
          <p:cNvGrpSpPr/>
          <p:nvPr/>
        </p:nvGrpSpPr>
        <p:grpSpPr>
          <a:xfrm>
            <a:off x="8378375" y="3354825"/>
            <a:ext cx="1999875" cy="4542900"/>
            <a:chOff x="8378375" y="3354825"/>
            <a:chExt cx="1999875" cy="4542900"/>
          </a:xfrm>
        </p:grpSpPr>
        <p:grpSp>
          <p:nvGrpSpPr>
            <p:cNvPr id="684" name="Google Shape;684;p30"/>
            <p:cNvGrpSpPr/>
            <p:nvPr/>
          </p:nvGrpSpPr>
          <p:grpSpPr>
            <a:xfrm>
              <a:off x="8378375" y="4384182"/>
              <a:ext cx="1701345" cy="662368"/>
              <a:chOff x="5860838" y="1725109"/>
              <a:chExt cx="1363694" cy="530914"/>
            </a:xfrm>
          </p:grpSpPr>
          <p:sp>
            <p:nvSpPr>
              <p:cNvPr id="685" name="Google Shape;685;p30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0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0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0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9" name="Google Shape;689;p30"/>
            <p:cNvSpPr/>
            <p:nvPr/>
          </p:nvSpPr>
          <p:spPr>
            <a:xfrm>
              <a:off x="8692850" y="335482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0" name="Google Shape;690;p30"/>
          <p:cNvGrpSpPr/>
          <p:nvPr/>
        </p:nvGrpSpPr>
        <p:grpSpPr>
          <a:xfrm>
            <a:off x="-634461" y="4603990"/>
            <a:ext cx="2316299" cy="662350"/>
            <a:chOff x="7034175" y="4285500"/>
            <a:chExt cx="180275" cy="51550"/>
          </a:xfrm>
        </p:grpSpPr>
        <p:sp>
          <p:nvSpPr>
            <p:cNvPr id="691" name="Google Shape;691;p30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30"/>
          <p:cNvGrpSpPr/>
          <p:nvPr/>
        </p:nvGrpSpPr>
        <p:grpSpPr>
          <a:xfrm>
            <a:off x="-1165675" y="-2851800"/>
            <a:ext cx="1765775" cy="4752888"/>
            <a:chOff x="-1165675" y="-2851800"/>
            <a:chExt cx="1765775" cy="4752888"/>
          </a:xfrm>
        </p:grpSpPr>
        <p:grpSp>
          <p:nvGrpSpPr>
            <p:cNvPr id="697" name="Google Shape;697;p30"/>
            <p:cNvGrpSpPr/>
            <p:nvPr/>
          </p:nvGrpSpPr>
          <p:grpSpPr>
            <a:xfrm>
              <a:off x="-1165675" y="1238720"/>
              <a:ext cx="1701345" cy="662368"/>
              <a:chOff x="5860838" y="1725109"/>
              <a:chExt cx="1363694" cy="530914"/>
            </a:xfrm>
          </p:grpSpPr>
          <p:sp>
            <p:nvSpPr>
              <p:cNvPr id="698" name="Google Shape;698;p30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0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0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0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2" name="Google Shape;702;p30"/>
            <p:cNvSpPr/>
            <p:nvPr/>
          </p:nvSpPr>
          <p:spPr>
            <a:xfrm rot="10800000">
              <a:off x="-1085300" y="-28518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" type="body"/>
          </p:nvPr>
        </p:nvSpPr>
        <p:spPr>
          <a:xfrm>
            <a:off x="719925" y="1600350"/>
            <a:ext cx="2423100" cy="22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50" name="Google Shape;50;p4"/>
          <p:cNvGrpSpPr/>
          <p:nvPr/>
        </p:nvGrpSpPr>
        <p:grpSpPr>
          <a:xfrm>
            <a:off x="-1380575" y="106367"/>
            <a:ext cx="3368276" cy="8077108"/>
            <a:chOff x="-1380575" y="106367"/>
            <a:chExt cx="3368276" cy="8077108"/>
          </a:xfrm>
        </p:grpSpPr>
        <p:grpSp>
          <p:nvGrpSpPr>
            <p:cNvPr id="51" name="Google Shape;51;p4"/>
            <p:cNvGrpSpPr/>
            <p:nvPr/>
          </p:nvGrpSpPr>
          <p:grpSpPr>
            <a:xfrm>
              <a:off x="-328599" y="4329065"/>
              <a:ext cx="2316299" cy="662350"/>
              <a:chOff x="7034175" y="4285500"/>
              <a:chExt cx="180275" cy="51550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4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>
              <a:off x="181866" y="106367"/>
              <a:ext cx="1295373" cy="504315"/>
              <a:chOff x="5860838" y="1725109"/>
              <a:chExt cx="1363694" cy="530914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2" name="Google Shape;62;p4"/>
            <p:cNvSpPr/>
            <p:nvPr/>
          </p:nvSpPr>
          <p:spPr>
            <a:xfrm flipH="1">
              <a:off x="-1380575" y="364057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4"/>
          <p:cNvGrpSpPr/>
          <p:nvPr/>
        </p:nvGrpSpPr>
        <p:grpSpPr>
          <a:xfrm>
            <a:off x="8175388" y="-757237"/>
            <a:ext cx="2107612" cy="5803788"/>
            <a:chOff x="8175388" y="-757237"/>
            <a:chExt cx="2107612" cy="5803788"/>
          </a:xfrm>
        </p:grpSpPr>
        <p:grpSp>
          <p:nvGrpSpPr>
            <p:cNvPr id="64" name="Google Shape;64;p4"/>
            <p:cNvGrpSpPr/>
            <p:nvPr/>
          </p:nvGrpSpPr>
          <p:grpSpPr>
            <a:xfrm flipH="1">
              <a:off x="8378366" y="106367"/>
              <a:ext cx="1295373" cy="504315"/>
              <a:chOff x="5860838" y="1725109"/>
              <a:chExt cx="1363694" cy="530914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4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4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4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9" name="Google Shape;69;p4"/>
            <p:cNvSpPr/>
            <p:nvPr/>
          </p:nvSpPr>
          <p:spPr>
            <a:xfrm flipH="1" rot="10800000">
              <a:off x="8597600" y="-757237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" name="Google Shape;70;p4"/>
            <p:cNvGrpSpPr/>
            <p:nvPr/>
          </p:nvGrpSpPr>
          <p:grpSpPr>
            <a:xfrm>
              <a:off x="8175388" y="4384182"/>
              <a:ext cx="1701345" cy="662368"/>
              <a:chOff x="5860838" y="1725109"/>
              <a:chExt cx="1363694" cy="530914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1"/>
          <p:cNvSpPr txBox="1"/>
          <p:nvPr>
            <p:ph type="title"/>
          </p:nvPr>
        </p:nvSpPr>
        <p:spPr>
          <a:xfrm>
            <a:off x="4449275" y="674350"/>
            <a:ext cx="3981600" cy="8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5" name="Google Shape;705;p31"/>
          <p:cNvSpPr txBox="1"/>
          <p:nvPr>
            <p:ph idx="1" type="subTitle"/>
          </p:nvPr>
        </p:nvSpPr>
        <p:spPr>
          <a:xfrm>
            <a:off x="4449286" y="1524038"/>
            <a:ext cx="39816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06" name="Google Shape;706;p31"/>
          <p:cNvGrpSpPr/>
          <p:nvPr/>
        </p:nvGrpSpPr>
        <p:grpSpPr>
          <a:xfrm>
            <a:off x="-75650" y="-1780000"/>
            <a:ext cx="2696765" cy="4542900"/>
            <a:chOff x="-75650" y="-1780000"/>
            <a:chExt cx="2696765" cy="4542900"/>
          </a:xfrm>
        </p:grpSpPr>
        <p:grpSp>
          <p:nvGrpSpPr>
            <p:cNvPr id="707" name="Google Shape;707;p31"/>
            <p:cNvGrpSpPr/>
            <p:nvPr/>
          </p:nvGrpSpPr>
          <p:grpSpPr>
            <a:xfrm>
              <a:off x="1325741" y="310117"/>
              <a:ext cx="1295373" cy="504315"/>
              <a:chOff x="5860838" y="1725109"/>
              <a:chExt cx="1363694" cy="530914"/>
            </a:xfrm>
          </p:grpSpPr>
          <p:sp>
            <p:nvSpPr>
              <p:cNvPr id="708" name="Google Shape;708;p31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12" name="Google Shape;712;p31"/>
            <p:cNvSpPr/>
            <p:nvPr/>
          </p:nvSpPr>
          <p:spPr>
            <a:xfrm rot="10800000">
              <a:off x="-75650" y="-17800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31"/>
          <p:cNvGrpSpPr/>
          <p:nvPr/>
        </p:nvGrpSpPr>
        <p:grpSpPr>
          <a:xfrm flipH="1">
            <a:off x="1609739" y="4402115"/>
            <a:ext cx="2316299" cy="662350"/>
            <a:chOff x="7034175" y="4285500"/>
            <a:chExt cx="180275" cy="51550"/>
          </a:xfrm>
        </p:grpSpPr>
        <p:sp>
          <p:nvSpPr>
            <p:cNvPr id="714" name="Google Shape;714;p31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1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1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1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1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9" name="Google Shape;719;p31"/>
          <p:cNvGrpSpPr/>
          <p:nvPr/>
        </p:nvGrpSpPr>
        <p:grpSpPr>
          <a:xfrm>
            <a:off x="8524566" y="1641592"/>
            <a:ext cx="1769409" cy="4620058"/>
            <a:chOff x="8524566" y="1641592"/>
            <a:chExt cx="1769409" cy="4620058"/>
          </a:xfrm>
        </p:grpSpPr>
        <p:grpSp>
          <p:nvGrpSpPr>
            <p:cNvPr id="720" name="Google Shape;720;p31"/>
            <p:cNvGrpSpPr/>
            <p:nvPr/>
          </p:nvGrpSpPr>
          <p:grpSpPr>
            <a:xfrm>
              <a:off x="8524566" y="1641592"/>
              <a:ext cx="1295373" cy="504315"/>
              <a:chOff x="5860838" y="1725109"/>
              <a:chExt cx="1363694" cy="530914"/>
            </a:xfrm>
          </p:grpSpPr>
          <p:sp>
            <p:nvSpPr>
              <p:cNvPr id="721" name="Google Shape;721;p31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5" name="Google Shape;725;p31"/>
            <p:cNvSpPr/>
            <p:nvPr/>
          </p:nvSpPr>
          <p:spPr>
            <a:xfrm>
              <a:off x="8608575" y="171875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6" name="Google Shape;726;p31"/>
          <p:cNvSpPr txBox="1"/>
          <p:nvPr/>
        </p:nvSpPr>
        <p:spPr>
          <a:xfrm>
            <a:off x="3174450" y="3782911"/>
            <a:ext cx="5256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8" name="Google Shape;728;p32"/>
          <p:cNvGrpSpPr/>
          <p:nvPr/>
        </p:nvGrpSpPr>
        <p:grpSpPr>
          <a:xfrm>
            <a:off x="7248216" y="2432167"/>
            <a:ext cx="1295373" cy="504315"/>
            <a:chOff x="5860838" y="1725109"/>
            <a:chExt cx="1363694" cy="530914"/>
          </a:xfrm>
        </p:grpSpPr>
        <p:sp>
          <p:nvSpPr>
            <p:cNvPr id="729" name="Google Shape;729;p32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2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2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2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3" name="Google Shape;733;p32"/>
          <p:cNvSpPr/>
          <p:nvPr/>
        </p:nvSpPr>
        <p:spPr>
          <a:xfrm>
            <a:off x="7930850" y="716400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32"/>
          <p:cNvGrpSpPr/>
          <p:nvPr/>
        </p:nvGrpSpPr>
        <p:grpSpPr>
          <a:xfrm>
            <a:off x="8378375" y="4384182"/>
            <a:ext cx="1701345" cy="662368"/>
            <a:chOff x="5860838" y="1725109"/>
            <a:chExt cx="1363694" cy="530914"/>
          </a:xfrm>
        </p:grpSpPr>
        <p:sp>
          <p:nvSpPr>
            <p:cNvPr id="735" name="Google Shape;735;p32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2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2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2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Google Shape;740;p33"/>
          <p:cNvGrpSpPr/>
          <p:nvPr/>
        </p:nvGrpSpPr>
        <p:grpSpPr>
          <a:xfrm>
            <a:off x="476206" y="2761502"/>
            <a:ext cx="742941" cy="289242"/>
            <a:chOff x="5860838" y="1725109"/>
            <a:chExt cx="1363694" cy="530914"/>
          </a:xfrm>
        </p:grpSpPr>
        <p:sp>
          <p:nvSpPr>
            <p:cNvPr id="741" name="Google Shape;741;p33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3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5" name="Google Shape;745;p33"/>
          <p:cNvGrpSpPr/>
          <p:nvPr/>
        </p:nvGrpSpPr>
        <p:grpSpPr>
          <a:xfrm flipH="1">
            <a:off x="304816" y="458742"/>
            <a:ext cx="1295373" cy="504315"/>
            <a:chOff x="5860838" y="1725109"/>
            <a:chExt cx="1363694" cy="530914"/>
          </a:xfrm>
        </p:grpSpPr>
        <p:sp>
          <p:nvSpPr>
            <p:cNvPr id="746" name="Google Shape;746;p33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3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3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0" name="Google Shape;750;p33"/>
          <p:cNvSpPr/>
          <p:nvPr/>
        </p:nvSpPr>
        <p:spPr>
          <a:xfrm rot="10800000">
            <a:off x="-618575" y="-932275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1" name="Google Shape;751;p33"/>
          <p:cNvGrpSpPr/>
          <p:nvPr/>
        </p:nvGrpSpPr>
        <p:grpSpPr>
          <a:xfrm>
            <a:off x="304814" y="4329065"/>
            <a:ext cx="2316299" cy="662350"/>
            <a:chOff x="7034175" y="4285500"/>
            <a:chExt cx="180275" cy="51550"/>
          </a:xfrm>
        </p:grpSpPr>
        <p:sp>
          <p:nvSpPr>
            <p:cNvPr id="752" name="Google Shape;752;p33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33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3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34"/>
          <p:cNvGrpSpPr/>
          <p:nvPr/>
        </p:nvGrpSpPr>
        <p:grpSpPr>
          <a:xfrm>
            <a:off x="7686366" y="2832217"/>
            <a:ext cx="1295373" cy="504315"/>
            <a:chOff x="5860838" y="1725109"/>
            <a:chExt cx="1363694" cy="530914"/>
          </a:xfrm>
        </p:grpSpPr>
        <p:sp>
          <p:nvSpPr>
            <p:cNvPr id="759" name="Google Shape;759;p34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3" name="Google Shape;763;p34"/>
          <p:cNvSpPr/>
          <p:nvPr/>
        </p:nvSpPr>
        <p:spPr>
          <a:xfrm>
            <a:off x="8386350" y="2964300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4" name="Google Shape;764;p34"/>
          <p:cNvGrpSpPr/>
          <p:nvPr/>
        </p:nvGrpSpPr>
        <p:grpSpPr>
          <a:xfrm>
            <a:off x="1020066" y="539492"/>
            <a:ext cx="1295373" cy="504315"/>
            <a:chOff x="5860838" y="1725109"/>
            <a:chExt cx="1363694" cy="530914"/>
          </a:xfrm>
        </p:grpSpPr>
        <p:sp>
          <p:nvSpPr>
            <p:cNvPr id="765" name="Google Shape;765;p34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34"/>
          <p:cNvSpPr/>
          <p:nvPr/>
        </p:nvSpPr>
        <p:spPr>
          <a:xfrm rot="10800000">
            <a:off x="-485225" y="-2818225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0" name="Google Shape;770;p34"/>
          <p:cNvGrpSpPr/>
          <p:nvPr/>
        </p:nvGrpSpPr>
        <p:grpSpPr>
          <a:xfrm>
            <a:off x="713214" y="4272815"/>
            <a:ext cx="2316299" cy="662350"/>
            <a:chOff x="7034175" y="4285500"/>
            <a:chExt cx="180275" cy="51550"/>
          </a:xfrm>
        </p:grpSpPr>
        <p:sp>
          <p:nvSpPr>
            <p:cNvPr id="771" name="Google Shape;771;p34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34"/>
          <p:cNvGrpSpPr/>
          <p:nvPr/>
        </p:nvGrpSpPr>
        <p:grpSpPr>
          <a:xfrm>
            <a:off x="8206925" y="631870"/>
            <a:ext cx="1701345" cy="662368"/>
            <a:chOff x="5860838" y="1725109"/>
            <a:chExt cx="1363694" cy="530914"/>
          </a:xfrm>
        </p:grpSpPr>
        <p:sp>
          <p:nvSpPr>
            <p:cNvPr id="777" name="Google Shape;777;p34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1" name="Google Shape;781;p34"/>
          <p:cNvSpPr/>
          <p:nvPr/>
        </p:nvSpPr>
        <p:spPr>
          <a:xfrm>
            <a:off x="-336850" y="3554850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5"/>
          <p:cNvSpPr txBox="1"/>
          <p:nvPr>
            <p:ph idx="1" type="subTitle"/>
          </p:nvPr>
        </p:nvSpPr>
        <p:spPr>
          <a:xfrm>
            <a:off x="4826642" y="3885958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8" name="Google Shape;78;p5"/>
          <p:cNvSpPr txBox="1"/>
          <p:nvPr>
            <p:ph idx="2" type="subTitle"/>
          </p:nvPr>
        </p:nvSpPr>
        <p:spPr>
          <a:xfrm>
            <a:off x="1811750" y="3885958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5"/>
          <p:cNvSpPr txBox="1"/>
          <p:nvPr>
            <p:ph idx="3" type="subTitle"/>
          </p:nvPr>
        </p:nvSpPr>
        <p:spPr>
          <a:xfrm>
            <a:off x="4826642" y="3534009"/>
            <a:ext cx="2505600" cy="5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4" type="subTitle"/>
          </p:nvPr>
        </p:nvSpPr>
        <p:spPr>
          <a:xfrm>
            <a:off x="1811750" y="3534009"/>
            <a:ext cx="2505600" cy="5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" name="Google Shape;81;p5"/>
          <p:cNvGrpSpPr/>
          <p:nvPr/>
        </p:nvGrpSpPr>
        <p:grpSpPr>
          <a:xfrm>
            <a:off x="-694434" y="877892"/>
            <a:ext cx="3315547" cy="7134133"/>
            <a:chOff x="-694434" y="877892"/>
            <a:chExt cx="3315547" cy="7134133"/>
          </a:xfrm>
        </p:grpSpPr>
        <p:grpSp>
          <p:nvGrpSpPr>
            <p:cNvPr id="82" name="Google Shape;82;p5"/>
            <p:cNvGrpSpPr/>
            <p:nvPr/>
          </p:nvGrpSpPr>
          <p:grpSpPr>
            <a:xfrm>
              <a:off x="-694434" y="877892"/>
              <a:ext cx="1295373" cy="504315"/>
              <a:chOff x="5860838" y="1725109"/>
              <a:chExt cx="1363694" cy="530914"/>
            </a:xfrm>
          </p:grpSpPr>
          <p:sp>
            <p:nvSpPr>
              <p:cNvPr id="83" name="Google Shape;83;p5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" name="Google Shape;87;p5"/>
            <p:cNvGrpSpPr/>
            <p:nvPr/>
          </p:nvGrpSpPr>
          <p:grpSpPr>
            <a:xfrm>
              <a:off x="-628100" y="3469125"/>
              <a:ext cx="3249213" cy="4542900"/>
              <a:chOff x="-628100" y="3469125"/>
              <a:chExt cx="3249213" cy="4542900"/>
            </a:xfrm>
          </p:grpSpPr>
          <p:grpSp>
            <p:nvGrpSpPr>
              <p:cNvPr id="88" name="Google Shape;88;p5"/>
              <p:cNvGrpSpPr/>
              <p:nvPr/>
            </p:nvGrpSpPr>
            <p:grpSpPr>
              <a:xfrm>
                <a:off x="304814" y="4329065"/>
                <a:ext cx="2316299" cy="662350"/>
                <a:chOff x="7034175" y="4285500"/>
                <a:chExt cx="180275" cy="51550"/>
              </a:xfrm>
            </p:grpSpPr>
            <p:sp>
              <p:nvSpPr>
                <p:cNvPr id="89" name="Google Shape;89;p5"/>
                <p:cNvSpPr/>
                <p:nvPr/>
              </p:nvSpPr>
              <p:spPr>
                <a:xfrm>
                  <a:off x="7066000" y="4285500"/>
                  <a:ext cx="46675" cy="51550"/>
                </a:xfrm>
                <a:custGeom>
                  <a:rect b="b" l="l" r="r" t="t"/>
                  <a:pathLst>
                    <a:path extrusionOk="0" h="2062" w="1867">
                      <a:moveTo>
                        <a:pt x="934" y="1"/>
                      </a:moveTo>
                      <a:cubicBezTo>
                        <a:pt x="462" y="1"/>
                        <a:pt x="71" y="481"/>
                        <a:pt x="10" y="1101"/>
                      </a:cubicBezTo>
                      <a:cubicBezTo>
                        <a:pt x="5" y="1161"/>
                        <a:pt x="0" y="1222"/>
                        <a:pt x="0" y="1284"/>
                      </a:cubicBezTo>
                      <a:cubicBezTo>
                        <a:pt x="0" y="1577"/>
                        <a:pt x="71" y="1843"/>
                        <a:pt x="192" y="2061"/>
                      </a:cubicBezTo>
                      <a:lnTo>
                        <a:pt x="1675" y="2061"/>
                      </a:lnTo>
                      <a:cubicBezTo>
                        <a:pt x="1796" y="1843"/>
                        <a:pt x="1866" y="1577"/>
                        <a:pt x="1866" y="1284"/>
                      </a:cubicBezTo>
                      <a:cubicBezTo>
                        <a:pt x="1866" y="1194"/>
                        <a:pt x="1862" y="1106"/>
                        <a:pt x="1847" y="1022"/>
                      </a:cubicBezTo>
                      <a:cubicBezTo>
                        <a:pt x="1759" y="438"/>
                        <a:pt x="1386" y="1"/>
                        <a:pt x="93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>
                  <a:off x="7034175" y="4308325"/>
                  <a:ext cx="47000" cy="28725"/>
                </a:xfrm>
                <a:custGeom>
                  <a:rect b="b" l="l" r="r" t="t"/>
                  <a:pathLst>
                    <a:path extrusionOk="0" h="1149" w="1880">
                      <a:moveTo>
                        <a:pt x="783" y="0"/>
                      </a:moveTo>
                      <a:cubicBezTo>
                        <a:pt x="730" y="0"/>
                        <a:pt x="677" y="7"/>
                        <a:pt x="625" y="20"/>
                      </a:cubicBezTo>
                      <a:cubicBezTo>
                        <a:pt x="233" y="119"/>
                        <a:pt x="0" y="584"/>
                        <a:pt x="9" y="1148"/>
                      </a:cubicBezTo>
                      <a:lnTo>
                        <a:pt x="1880" y="1148"/>
                      </a:lnTo>
                      <a:cubicBezTo>
                        <a:pt x="1763" y="729"/>
                        <a:pt x="1540" y="388"/>
                        <a:pt x="1283" y="188"/>
                      </a:cubicBezTo>
                      <a:cubicBezTo>
                        <a:pt x="1123" y="67"/>
                        <a:pt x="952" y="0"/>
                        <a:pt x="78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5"/>
                <p:cNvSpPr/>
                <p:nvPr/>
              </p:nvSpPr>
              <p:spPr>
                <a:xfrm>
                  <a:off x="7090475" y="4308375"/>
                  <a:ext cx="52600" cy="28675"/>
                </a:xfrm>
                <a:custGeom>
                  <a:rect b="b" l="l" r="r" t="t"/>
                  <a:pathLst>
                    <a:path extrusionOk="0" h="1147" w="2104">
                      <a:moveTo>
                        <a:pt x="1327" y="0"/>
                      </a:moveTo>
                      <a:cubicBezTo>
                        <a:pt x="1178" y="0"/>
                        <a:pt x="1021" y="37"/>
                        <a:pt x="868" y="107"/>
                      </a:cubicBezTo>
                      <a:cubicBezTo>
                        <a:pt x="659" y="201"/>
                        <a:pt x="458" y="358"/>
                        <a:pt x="295" y="569"/>
                      </a:cubicBezTo>
                      <a:cubicBezTo>
                        <a:pt x="151" y="750"/>
                        <a:pt x="52" y="951"/>
                        <a:pt x="1" y="1146"/>
                      </a:cubicBezTo>
                      <a:lnTo>
                        <a:pt x="2054" y="1146"/>
                      </a:lnTo>
                      <a:cubicBezTo>
                        <a:pt x="2091" y="993"/>
                        <a:pt x="2104" y="844"/>
                        <a:pt x="2091" y="709"/>
                      </a:cubicBezTo>
                      <a:cubicBezTo>
                        <a:pt x="2067" y="485"/>
                        <a:pt x="1970" y="289"/>
                        <a:pt x="1806" y="158"/>
                      </a:cubicBezTo>
                      <a:cubicBezTo>
                        <a:pt x="1669" y="52"/>
                        <a:pt x="1503" y="0"/>
                        <a:pt x="13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5"/>
                <p:cNvSpPr/>
                <p:nvPr/>
              </p:nvSpPr>
              <p:spPr>
                <a:xfrm>
                  <a:off x="7125125" y="4325225"/>
                  <a:ext cx="41425" cy="11825"/>
                </a:xfrm>
                <a:custGeom>
                  <a:rect b="b" l="l" r="r" t="t"/>
                  <a:pathLst>
                    <a:path extrusionOk="0" h="473" w="1657">
                      <a:moveTo>
                        <a:pt x="957" y="1"/>
                      </a:moveTo>
                      <a:cubicBezTo>
                        <a:pt x="875" y="1"/>
                        <a:pt x="790" y="12"/>
                        <a:pt x="705" y="35"/>
                      </a:cubicBezTo>
                      <a:cubicBezTo>
                        <a:pt x="457" y="95"/>
                        <a:pt x="205" y="244"/>
                        <a:pt x="0" y="472"/>
                      </a:cubicBezTo>
                      <a:lnTo>
                        <a:pt x="1656" y="472"/>
                      </a:lnTo>
                      <a:cubicBezTo>
                        <a:pt x="1609" y="347"/>
                        <a:pt x="1535" y="240"/>
                        <a:pt x="1428" y="156"/>
                      </a:cubicBezTo>
                      <a:cubicBezTo>
                        <a:pt x="1295" y="52"/>
                        <a:pt x="1131" y="1"/>
                        <a:pt x="95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7172925" y="4325225"/>
                  <a:ext cx="41525" cy="11825"/>
                </a:xfrm>
                <a:custGeom>
                  <a:rect b="b" l="l" r="r" t="t"/>
                  <a:pathLst>
                    <a:path extrusionOk="0" h="473" w="1661">
                      <a:moveTo>
                        <a:pt x="958" y="1"/>
                      </a:moveTo>
                      <a:cubicBezTo>
                        <a:pt x="875" y="1"/>
                        <a:pt x="790" y="12"/>
                        <a:pt x="705" y="35"/>
                      </a:cubicBezTo>
                      <a:cubicBezTo>
                        <a:pt x="457" y="95"/>
                        <a:pt x="211" y="244"/>
                        <a:pt x="0" y="472"/>
                      </a:cubicBezTo>
                      <a:lnTo>
                        <a:pt x="1661" y="472"/>
                      </a:lnTo>
                      <a:cubicBezTo>
                        <a:pt x="1615" y="347"/>
                        <a:pt x="1535" y="240"/>
                        <a:pt x="1432" y="156"/>
                      </a:cubicBezTo>
                      <a:cubicBezTo>
                        <a:pt x="1296" y="52"/>
                        <a:pt x="1132" y="1"/>
                        <a:pt x="95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4" name="Google Shape;94;p5"/>
              <p:cNvSpPr/>
              <p:nvPr/>
            </p:nvSpPr>
            <p:spPr>
              <a:xfrm flipH="1">
                <a:off x="-628100" y="3469125"/>
                <a:ext cx="1685400" cy="4542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" name="Google Shape;95;p5"/>
          <p:cNvGrpSpPr/>
          <p:nvPr/>
        </p:nvGrpSpPr>
        <p:grpSpPr>
          <a:xfrm>
            <a:off x="8064050" y="-1000075"/>
            <a:ext cx="2209425" cy="6056151"/>
            <a:chOff x="8064050" y="-1000075"/>
            <a:chExt cx="2209425" cy="6056151"/>
          </a:xfrm>
        </p:grpSpPr>
        <p:grpSp>
          <p:nvGrpSpPr>
            <p:cNvPr id="96" name="Google Shape;96;p5"/>
            <p:cNvGrpSpPr/>
            <p:nvPr/>
          </p:nvGrpSpPr>
          <p:grpSpPr>
            <a:xfrm>
              <a:off x="8064050" y="4393707"/>
              <a:ext cx="1701345" cy="662368"/>
              <a:chOff x="5860838" y="1725109"/>
              <a:chExt cx="1363694" cy="530914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5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" name="Google Shape;101;p5"/>
            <p:cNvSpPr/>
            <p:nvPr/>
          </p:nvSpPr>
          <p:spPr>
            <a:xfrm flipH="1" rot="10800000">
              <a:off x="8588075" y="-100007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4" name="Google Shape;104;p6"/>
          <p:cNvGrpSpPr/>
          <p:nvPr/>
        </p:nvGrpSpPr>
        <p:grpSpPr>
          <a:xfrm>
            <a:off x="8581354" y="1228817"/>
            <a:ext cx="1295373" cy="504315"/>
            <a:chOff x="5860838" y="1725109"/>
            <a:chExt cx="1363694" cy="530914"/>
          </a:xfrm>
        </p:grpSpPr>
        <p:sp>
          <p:nvSpPr>
            <p:cNvPr id="105" name="Google Shape;105;p6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6"/>
          <p:cNvSpPr/>
          <p:nvPr/>
        </p:nvSpPr>
        <p:spPr>
          <a:xfrm flipH="1" rot="10800000">
            <a:off x="8626175" y="-3123025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6"/>
          <p:cNvGrpSpPr/>
          <p:nvPr/>
        </p:nvGrpSpPr>
        <p:grpSpPr>
          <a:xfrm>
            <a:off x="-857236" y="-375010"/>
            <a:ext cx="2316299" cy="662350"/>
            <a:chOff x="7034175" y="4285500"/>
            <a:chExt cx="180275" cy="51550"/>
          </a:xfrm>
        </p:grpSpPr>
        <p:sp>
          <p:nvSpPr>
            <p:cNvPr id="111" name="Google Shape;111;p6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6"/>
          <p:cNvGrpSpPr/>
          <p:nvPr/>
        </p:nvGrpSpPr>
        <p:grpSpPr>
          <a:xfrm flipH="1">
            <a:off x="8175375" y="4571332"/>
            <a:ext cx="1701345" cy="662368"/>
            <a:chOff x="5860838" y="1725109"/>
            <a:chExt cx="1363694" cy="530914"/>
          </a:xfrm>
        </p:grpSpPr>
        <p:sp>
          <p:nvSpPr>
            <p:cNvPr id="117" name="Google Shape;117;p6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" name="Google Shape;121;p6"/>
          <p:cNvGrpSpPr/>
          <p:nvPr/>
        </p:nvGrpSpPr>
        <p:grpSpPr>
          <a:xfrm>
            <a:off x="-639321" y="4074042"/>
            <a:ext cx="1295373" cy="504315"/>
            <a:chOff x="5860838" y="1725109"/>
            <a:chExt cx="1363694" cy="530914"/>
          </a:xfrm>
        </p:grpSpPr>
        <p:sp>
          <p:nvSpPr>
            <p:cNvPr id="122" name="Google Shape;122;p6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6"/>
          <p:cNvSpPr/>
          <p:nvPr/>
        </p:nvSpPr>
        <p:spPr>
          <a:xfrm flipH="1">
            <a:off x="-1332950" y="1598725"/>
            <a:ext cx="1685400" cy="4542900"/>
          </a:xfrm>
          <a:prstGeom prst="round2Same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29" name="Google Shape;129;p7"/>
          <p:cNvGrpSpPr/>
          <p:nvPr/>
        </p:nvGrpSpPr>
        <p:grpSpPr>
          <a:xfrm>
            <a:off x="7848614" y="-1094200"/>
            <a:ext cx="2415336" cy="4542900"/>
            <a:chOff x="7848614" y="-1094200"/>
            <a:chExt cx="2415336" cy="4542900"/>
          </a:xfrm>
        </p:grpSpPr>
        <p:grpSp>
          <p:nvGrpSpPr>
            <p:cNvPr id="130" name="Google Shape;130;p7"/>
            <p:cNvGrpSpPr/>
            <p:nvPr/>
          </p:nvGrpSpPr>
          <p:grpSpPr>
            <a:xfrm>
              <a:off x="7848614" y="1169740"/>
              <a:ext cx="2316299" cy="662350"/>
              <a:chOff x="7034175" y="4285500"/>
              <a:chExt cx="180275" cy="51550"/>
            </a:xfrm>
          </p:grpSpPr>
          <p:sp>
            <p:nvSpPr>
              <p:cNvPr id="131" name="Google Shape;131;p7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7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" name="Google Shape;136;p7"/>
            <p:cNvSpPr/>
            <p:nvPr/>
          </p:nvSpPr>
          <p:spPr>
            <a:xfrm flipH="1" rot="10800000">
              <a:off x="8578550" y="-10942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7"/>
          <p:cNvGrpSpPr/>
          <p:nvPr/>
        </p:nvGrpSpPr>
        <p:grpSpPr>
          <a:xfrm>
            <a:off x="-1380575" y="716400"/>
            <a:ext cx="2419665" cy="4542900"/>
            <a:chOff x="-1380575" y="716400"/>
            <a:chExt cx="2419665" cy="4542900"/>
          </a:xfrm>
        </p:grpSpPr>
        <p:grpSp>
          <p:nvGrpSpPr>
            <p:cNvPr id="138" name="Google Shape;138;p7"/>
            <p:cNvGrpSpPr/>
            <p:nvPr/>
          </p:nvGrpSpPr>
          <p:grpSpPr>
            <a:xfrm>
              <a:off x="-256284" y="1248755"/>
              <a:ext cx="1295373" cy="504315"/>
              <a:chOff x="5860838" y="1725109"/>
              <a:chExt cx="1363694" cy="530914"/>
            </a:xfrm>
          </p:grpSpPr>
          <p:sp>
            <p:nvSpPr>
              <p:cNvPr id="139" name="Google Shape;139;p7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3" name="Google Shape;143;p7"/>
            <p:cNvSpPr/>
            <p:nvPr/>
          </p:nvSpPr>
          <p:spPr>
            <a:xfrm flipH="1">
              <a:off x="-1380575" y="7164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4101650" y="4604007"/>
            <a:ext cx="1701345" cy="662368"/>
            <a:chOff x="5860838" y="1725109"/>
            <a:chExt cx="1363694" cy="530914"/>
          </a:xfrm>
        </p:grpSpPr>
        <p:sp>
          <p:nvSpPr>
            <p:cNvPr id="145" name="Google Shape;145;p7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7"/>
          <p:cNvGrpSpPr/>
          <p:nvPr/>
        </p:nvGrpSpPr>
        <p:grpSpPr>
          <a:xfrm flipH="1">
            <a:off x="1317416" y="4351842"/>
            <a:ext cx="1295373" cy="504315"/>
            <a:chOff x="5860838" y="1725109"/>
            <a:chExt cx="1363694" cy="530914"/>
          </a:xfrm>
        </p:grpSpPr>
        <p:sp>
          <p:nvSpPr>
            <p:cNvPr id="150" name="Google Shape;150;p7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7"/>
          <p:cNvSpPr txBox="1"/>
          <p:nvPr>
            <p:ph idx="1" type="body"/>
          </p:nvPr>
        </p:nvSpPr>
        <p:spPr>
          <a:xfrm>
            <a:off x="713225" y="1984100"/>
            <a:ext cx="4294800" cy="22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713100" y="1275150"/>
            <a:ext cx="7717800" cy="25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9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57" name="Google Shape;157;p8"/>
          <p:cNvGrpSpPr/>
          <p:nvPr/>
        </p:nvGrpSpPr>
        <p:grpSpPr>
          <a:xfrm>
            <a:off x="3924313" y="4351842"/>
            <a:ext cx="1295373" cy="504315"/>
            <a:chOff x="5860838" y="1725109"/>
            <a:chExt cx="1363694" cy="530914"/>
          </a:xfrm>
        </p:grpSpPr>
        <p:sp>
          <p:nvSpPr>
            <p:cNvPr id="158" name="Google Shape;158;p8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805475" y="287345"/>
            <a:ext cx="1701345" cy="662368"/>
            <a:chOff x="5860838" y="1725109"/>
            <a:chExt cx="1363694" cy="530914"/>
          </a:xfrm>
        </p:grpSpPr>
        <p:sp>
          <p:nvSpPr>
            <p:cNvPr id="163" name="Google Shape;163;p8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8"/>
          <p:cNvGrpSpPr/>
          <p:nvPr/>
        </p:nvGrpSpPr>
        <p:grpSpPr>
          <a:xfrm>
            <a:off x="6858041" y="-2932525"/>
            <a:ext cx="2586759" cy="4542900"/>
            <a:chOff x="6858041" y="-2932525"/>
            <a:chExt cx="2586759" cy="4542900"/>
          </a:xfrm>
        </p:grpSpPr>
        <p:grpSp>
          <p:nvGrpSpPr>
            <p:cNvPr id="168" name="Google Shape;168;p8"/>
            <p:cNvGrpSpPr/>
            <p:nvPr/>
          </p:nvGrpSpPr>
          <p:grpSpPr>
            <a:xfrm flipH="1">
              <a:off x="6858041" y="366367"/>
              <a:ext cx="1295373" cy="504315"/>
              <a:chOff x="5860838" y="1725109"/>
              <a:chExt cx="1363694" cy="530914"/>
            </a:xfrm>
          </p:grpSpPr>
          <p:sp>
            <p:nvSpPr>
              <p:cNvPr id="169" name="Google Shape;169;p8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" name="Google Shape;173;p8"/>
            <p:cNvSpPr/>
            <p:nvPr/>
          </p:nvSpPr>
          <p:spPr>
            <a:xfrm flipH="1" rot="10800000">
              <a:off x="7759400" y="-293252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447125" y="3040500"/>
            <a:ext cx="2953938" cy="4542900"/>
            <a:chOff x="-447125" y="3040500"/>
            <a:chExt cx="2953938" cy="4542900"/>
          </a:xfrm>
        </p:grpSpPr>
        <p:grpSp>
          <p:nvGrpSpPr>
            <p:cNvPr id="175" name="Google Shape;175;p8"/>
            <p:cNvGrpSpPr/>
            <p:nvPr/>
          </p:nvGrpSpPr>
          <p:grpSpPr>
            <a:xfrm>
              <a:off x="190514" y="4272815"/>
              <a:ext cx="2316299" cy="662350"/>
              <a:chOff x="7034175" y="4285500"/>
              <a:chExt cx="180275" cy="51550"/>
            </a:xfrm>
          </p:grpSpPr>
          <p:sp>
            <p:nvSpPr>
              <p:cNvPr id="176" name="Google Shape;176;p8"/>
              <p:cNvSpPr/>
              <p:nvPr/>
            </p:nvSpPr>
            <p:spPr>
              <a:xfrm>
                <a:off x="7066000" y="4285500"/>
                <a:ext cx="46675" cy="51550"/>
              </a:xfrm>
              <a:custGeom>
                <a:rect b="b" l="l" r="r" t="t"/>
                <a:pathLst>
                  <a:path extrusionOk="0" h="2062" w="1867">
                    <a:moveTo>
                      <a:pt x="934" y="1"/>
                    </a:moveTo>
                    <a:cubicBezTo>
                      <a:pt x="462" y="1"/>
                      <a:pt x="71" y="481"/>
                      <a:pt x="10" y="1101"/>
                    </a:cubicBezTo>
                    <a:cubicBezTo>
                      <a:pt x="5" y="1161"/>
                      <a:pt x="0" y="1222"/>
                      <a:pt x="0" y="1284"/>
                    </a:cubicBezTo>
                    <a:cubicBezTo>
                      <a:pt x="0" y="1577"/>
                      <a:pt x="71" y="1843"/>
                      <a:pt x="192" y="2061"/>
                    </a:cubicBezTo>
                    <a:lnTo>
                      <a:pt x="1675" y="2061"/>
                    </a:lnTo>
                    <a:cubicBezTo>
                      <a:pt x="1796" y="1843"/>
                      <a:pt x="1866" y="1577"/>
                      <a:pt x="1866" y="1284"/>
                    </a:cubicBezTo>
                    <a:cubicBezTo>
                      <a:pt x="1866" y="1194"/>
                      <a:pt x="1862" y="1106"/>
                      <a:pt x="1847" y="1022"/>
                    </a:cubicBezTo>
                    <a:cubicBezTo>
                      <a:pt x="1759" y="438"/>
                      <a:pt x="1386" y="1"/>
                      <a:pt x="9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7034175" y="4308325"/>
                <a:ext cx="47000" cy="28725"/>
              </a:xfrm>
              <a:custGeom>
                <a:rect b="b" l="l" r="r" t="t"/>
                <a:pathLst>
                  <a:path extrusionOk="0" h="1149" w="1880">
                    <a:moveTo>
                      <a:pt x="783" y="0"/>
                    </a:moveTo>
                    <a:cubicBezTo>
                      <a:pt x="730" y="0"/>
                      <a:pt x="677" y="7"/>
                      <a:pt x="625" y="20"/>
                    </a:cubicBezTo>
                    <a:cubicBezTo>
                      <a:pt x="233" y="119"/>
                      <a:pt x="0" y="584"/>
                      <a:pt x="9" y="1148"/>
                    </a:cubicBezTo>
                    <a:lnTo>
                      <a:pt x="1880" y="1148"/>
                    </a:lnTo>
                    <a:cubicBezTo>
                      <a:pt x="1763" y="729"/>
                      <a:pt x="1540" y="388"/>
                      <a:pt x="1283" y="188"/>
                    </a:cubicBezTo>
                    <a:cubicBezTo>
                      <a:pt x="1123" y="67"/>
                      <a:pt x="952" y="0"/>
                      <a:pt x="7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7090475" y="4308375"/>
                <a:ext cx="52600" cy="28675"/>
              </a:xfrm>
              <a:custGeom>
                <a:rect b="b" l="l" r="r" t="t"/>
                <a:pathLst>
                  <a:path extrusionOk="0" h="1147" w="2104">
                    <a:moveTo>
                      <a:pt x="1327" y="0"/>
                    </a:moveTo>
                    <a:cubicBezTo>
                      <a:pt x="1178" y="0"/>
                      <a:pt x="1021" y="37"/>
                      <a:pt x="868" y="107"/>
                    </a:cubicBezTo>
                    <a:cubicBezTo>
                      <a:pt x="659" y="201"/>
                      <a:pt x="458" y="358"/>
                      <a:pt x="295" y="569"/>
                    </a:cubicBezTo>
                    <a:cubicBezTo>
                      <a:pt x="151" y="750"/>
                      <a:pt x="52" y="951"/>
                      <a:pt x="1" y="1146"/>
                    </a:cubicBezTo>
                    <a:lnTo>
                      <a:pt x="2054" y="1146"/>
                    </a:lnTo>
                    <a:cubicBezTo>
                      <a:pt x="2091" y="993"/>
                      <a:pt x="2104" y="844"/>
                      <a:pt x="2091" y="709"/>
                    </a:cubicBezTo>
                    <a:cubicBezTo>
                      <a:pt x="2067" y="485"/>
                      <a:pt x="1970" y="289"/>
                      <a:pt x="1806" y="158"/>
                    </a:cubicBezTo>
                    <a:cubicBezTo>
                      <a:pt x="1669" y="52"/>
                      <a:pt x="1503" y="0"/>
                      <a:pt x="13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7125125" y="4325225"/>
                <a:ext cx="41425" cy="11825"/>
              </a:xfrm>
              <a:custGeom>
                <a:rect b="b" l="l" r="r" t="t"/>
                <a:pathLst>
                  <a:path extrusionOk="0" h="473" w="1657">
                    <a:moveTo>
                      <a:pt x="957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05" y="244"/>
                      <a:pt x="0" y="472"/>
                    </a:cubicBezTo>
                    <a:lnTo>
                      <a:pt x="1656" y="472"/>
                    </a:lnTo>
                    <a:cubicBezTo>
                      <a:pt x="1609" y="347"/>
                      <a:pt x="1535" y="240"/>
                      <a:pt x="1428" y="156"/>
                    </a:cubicBezTo>
                    <a:cubicBezTo>
                      <a:pt x="1295" y="52"/>
                      <a:pt x="1131" y="1"/>
                      <a:pt x="9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7172925" y="4325225"/>
                <a:ext cx="41525" cy="11825"/>
              </a:xfrm>
              <a:custGeom>
                <a:rect b="b" l="l" r="r" t="t"/>
                <a:pathLst>
                  <a:path extrusionOk="0" h="473" w="1661">
                    <a:moveTo>
                      <a:pt x="958" y="1"/>
                    </a:moveTo>
                    <a:cubicBezTo>
                      <a:pt x="875" y="1"/>
                      <a:pt x="790" y="12"/>
                      <a:pt x="705" y="35"/>
                    </a:cubicBezTo>
                    <a:cubicBezTo>
                      <a:pt x="457" y="95"/>
                      <a:pt x="211" y="244"/>
                      <a:pt x="0" y="472"/>
                    </a:cubicBezTo>
                    <a:lnTo>
                      <a:pt x="1661" y="472"/>
                    </a:lnTo>
                    <a:cubicBezTo>
                      <a:pt x="1615" y="347"/>
                      <a:pt x="1535" y="240"/>
                      <a:pt x="1432" y="156"/>
                    </a:cubicBezTo>
                    <a:cubicBezTo>
                      <a:pt x="1296" y="52"/>
                      <a:pt x="1132" y="1"/>
                      <a:pt x="9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" name="Google Shape;181;p8"/>
            <p:cNvSpPr/>
            <p:nvPr/>
          </p:nvSpPr>
          <p:spPr>
            <a:xfrm flipH="1">
              <a:off x="-447125" y="30405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8"/>
          <p:cNvGrpSpPr/>
          <p:nvPr/>
        </p:nvGrpSpPr>
        <p:grpSpPr>
          <a:xfrm flipH="1">
            <a:off x="7645089" y="3358390"/>
            <a:ext cx="2316299" cy="662350"/>
            <a:chOff x="7034175" y="4285500"/>
            <a:chExt cx="180275" cy="51550"/>
          </a:xfrm>
        </p:grpSpPr>
        <p:sp>
          <p:nvSpPr>
            <p:cNvPr id="183" name="Google Shape;183;p8"/>
            <p:cNvSpPr/>
            <p:nvPr/>
          </p:nvSpPr>
          <p:spPr>
            <a:xfrm>
              <a:off x="7066000" y="4285500"/>
              <a:ext cx="46675" cy="51550"/>
            </a:xfrm>
            <a:custGeom>
              <a:rect b="b" l="l" r="r" t="t"/>
              <a:pathLst>
                <a:path extrusionOk="0" h="2062" w="1867">
                  <a:moveTo>
                    <a:pt x="934" y="1"/>
                  </a:moveTo>
                  <a:cubicBezTo>
                    <a:pt x="462" y="1"/>
                    <a:pt x="71" y="481"/>
                    <a:pt x="10" y="1101"/>
                  </a:cubicBezTo>
                  <a:cubicBezTo>
                    <a:pt x="5" y="1161"/>
                    <a:pt x="0" y="1222"/>
                    <a:pt x="0" y="1284"/>
                  </a:cubicBezTo>
                  <a:cubicBezTo>
                    <a:pt x="0" y="1577"/>
                    <a:pt x="71" y="1843"/>
                    <a:pt x="192" y="2061"/>
                  </a:cubicBezTo>
                  <a:lnTo>
                    <a:pt x="1675" y="2061"/>
                  </a:lnTo>
                  <a:cubicBezTo>
                    <a:pt x="1796" y="1843"/>
                    <a:pt x="1866" y="1577"/>
                    <a:pt x="1866" y="1284"/>
                  </a:cubicBezTo>
                  <a:cubicBezTo>
                    <a:pt x="1866" y="1194"/>
                    <a:pt x="1862" y="1106"/>
                    <a:pt x="1847" y="1022"/>
                  </a:cubicBezTo>
                  <a:cubicBezTo>
                    <a:pt x="1759" y="438"/>
                    <a:pt x="1386" y="1"/>
                    <a:pt x="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7034175" y="4308325"/>
              <a:ext cx="47000" cy="28725"/>
            </a:xfrm>
            <a:custGeom>
              <a:rect b="b" l="l" r="r" t="t"/>
              <a:pathLst>
                <a:path extrusionOk="0" h="1149" w="1880">
                  <a:moveTo>
                    <a:pt x="783" y="0"/>
                  </a:moveTo>
                  <a:cubicBezTo>
                    <a:pt x="730" y="0"/>
                    <a:pt x="677" y="7"/>
                    <a:pt x="625" y="20"/>
                  </a:cubicBezTo>
                  <a:cubicBezTo>
                    <a:pt x="233" y="119"/>
                    <a:pt x="0" y="584"/>
                    <a:pt x="9" y="1148"/>
                  </a:cubicBezTo>
                  <a:lnTo>
                    <a:pt x="1880" y="1148"/>
                  </a:lnTo>
                  <a:cubicBezTo>
                    <a:pt x="1763" y="729"/>
                    <a:pt x="1540" y="388"/>
                    <a:pt x="1283" y="188"/>
                  </a:cubicBezTo>
                  <a:cubicBezTo>
                    <a:pt x="1123" y="67"/>
                    <a:pt x="952" y="0"/>
                    <a:pt x="7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7090475" y="4308375"/>
              <a:ext cx="52600" cy="28675"/>
            </a:xfrm>
            <a:custGeom>
              <a:rect b="b" l="l" r="r" t="t"/>
              <a:pathLst>
                <a:path extrusionOk="0" h="1147" w="2104">
                  <a:moveTo>
                    <a:pt x="1327" y="0"/>
                  </a:moveTo>
                  <a:cubicBezTo>
                    <a:pt x="1178" y="0"/>
                    <a:pt x="1021" y="37"/>
                    <a:pt x="868" y="107"/>
                  </a:cubicBezTo>
                  <a:cubicBezTo>
                    <a:pt x="659" y="201"/>
                    <a:pt x="458" y="358"/>
                    <a:pt x="295" y="569"/>
                  </a:cubicBezTo>
                  <a:cubicBezTo>
                    <a:pt x="151" y="750"/>
                    <a:pt x="52" y="951"/>
                    <a:pt x="1" y="1146"/>
                  </a:cubicBezTo>
                  <a:lnTo>
                    <a:pt x="2054" y="1146"/>
                  </a:lnTo>
                  <a:cubicBezTo>
                    <a:pt x="2091" y="993"/>
                    <a:pt x="2104" y="844"/>
                    <a:pt x="2091" y="709"/>
                  </a:cubicBezTo>
                  <a:cubicBezTo>
                    <a:pt x="2067" y="485"/>
                    <a:pt x="1970" y="289"/>
                    <a:pt x="1806" y="158"/>
                  </a:cubicBezTo>
                  <a:cubicBezTo>
                    <a:pt x="1669" y="52"/>
                    <a:pt x="1503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7125125" y="4325225"/>
              <a:ext cx="41425" cy="11825"/>
            </a:xfrm>
            <a:custGeom>
              <a:rect b="b" l="l" r="r" t="t"/>
              <a:pathLst>
                <a:path extrusionOk="0" h="473" w="1657">
                  <a:moveTo>
                    <a:pt x="957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05" y="244"/>
                    <a:pt x="0" y="472"/>
                  </a:cubicBezTo>
                  <a:lnTo>
                    <a:pt x="1656" y="472"/>
                  </a:lnTo>
                  <a:cubicBezTo>
                    <a:pt x="1609" y="347"/>
                    <a:pt x="1535" y="240"/>
                    <a:pt x="1428" y="156"/>
                  </a:cubicBezTo>
                  <a:cubicBezTo>
                    <a:pt x="1295" y="52"/>
                    <a:pt x="1131" y="1"/>
                    <a:pt x="9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7172925" y="4325225"/>
              <a:ext cx="41525" cy="11825"/>
            </a:xfrm>
            <a:custGeom>
              <a:rect b="b" l="l" r="r" t="t"/>
              <a:pathLst>
                <a:path extrusionOk="0" h="473" w="1661">
                  <a:moveTo>
                    <a:pt x="958" y="1"/>
                  </a:moveTo>
                  <a:cubicBezTo>
                    <a:pt x="875" y="1"/>
                    <a:pt x="790" y="12"/>
                    <a:pt x="705" y="35"/>
                  </a:cubicBezTo>
                  <a:cubicBezTo>
                    <a:pt x="457" y="95"/>
                    <a:pt x="211" y="244"/>
                    <a:pt x="0" y="472"/>
                  </a:cubicBezTo>
                  <a:lnTo>
                    <a:pt x="1661" y="472"/>
                  </a:lnTo>
                  <a:cubicBezTo>
                    <a:pt x="1615" y="347"/>
                    <a:pt x="1535" y="240"/>
                    <a:pt x="1432" y="156"/>
                  </a:cubicBezTo>
                  <a:cubicBezTo>
                    <a:pt x="1296" y="52"/>
                    <a:pt x="1132" y="1"/>
                    <a:pt x="9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"/>
          <p:cNvSpPr txBox="1"/>
          <p:nvPr>
            <p:ph type="title"/>
          </p:nvPr>
        </p:nvSpPr>
        <p:spPr>
          <a:xfrm>
            <a:off x="1268250" y="2833275"/>
            <a:ext cx="6607500" cy="8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" name="Google Shape;190;p9"/>
          <p:cNvSpPr txBox="1"/>
          <p:nvPr>
            <p:ph idx="1" type="subTitle"/>
          </p:nvPr>
        </p:nvSpPr>
        <p:spPr>
          <a:xfrm>
            <a:off x="1268250" y="3622700"/>
            <a:ext cx="6607500" cy="98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1" name="Google Shape;191;p9"/>
          <p:cNvGrpSpPr/>
          <p:nvPr/>
        </p:nvGrpSpPr>
        <p:grpSpPr>
          <a:xfrm>
            <a:off x="-675725" y="1449825"/>
            <a:ext cx="2036627" cy="4542900"/>
            <a:chOff x="-675725" y="1449825"/>
            <a:chExt cx="2036627" cy="4542900"/>
          </a:xfrm>
        </p:grpSpPr>
        <p:grpSp>
          <p:nvGrpSpPr>
            <p:cNvPr id="192" name="Google Shape;192;p9"/>
            <p:cNvGrpSpPr/>
            <p:nvPr/>
          </p:nvGrpSpPr>
          <p:grpSpPr>
            <a:xfrm>
              <a:off x="65529" y="2098792"/>
              <a:ext cx="1295373" cy="504315"/>
              <a:chOff x="5860838" y="1725109"/>
              <a:chExt cx="1363694" cy="530914"/>
            </a:xfrm>
          </p:grpSpPr>
          <p:sp>
            <p:nvSpPr>
              <p:cNvPr id="193" name="Google Shape;193;p9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9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" name="Google Shape;197;p9"/>
            <p:cNvSpPr/>
            <p:nvPr/>
          </p:nvSpPr>
          <p:spPr>
            <a:xfrm flipH="1">
              <a:off x="-675725" y="1449825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9"/>
          <p:cNvGrpSpPr/>
          <p:nvPr/>
        </p:nvGrpSpPr>
        <p:grpSpPr>
          <a:xfrm>
            <a:off x="6944616" y="-2884900"/>
            <a:ext cx="2452559" cy="4542900"/>
            <a:chOff x="6944616" y="-2884900"/>
            <a:chExt cx="2452559" cy="4542900"/>
          </a:xfrm>
        </p:grpSpPr>
        <p:grpSp>
          <p:nvGrpSpPr>
            <p:cNvPr id="199" name="Google Shape;199;p9"/>
            <p:cNvGrpSpPr/>
            <p:nvPr/>
          </p:nvGrpSpPr>
          <p:grpSpPr>
            <a:xfrm>
              <a:off x="6944616" y="278592"/>
              <a:ext cx="1295373" cy="504315"/>
              <a:chOff x="5860838" y="1725109"/>
              <a:chExt cx="1363694" cy="530914"/>
            </a:xfrm>
          </p:grpSpPr>
          <p:sp>
            <p:nvSpPr>
              <p:cNvPr id="200" name="Google Shape;200;p9"/>
              <p:cNvSpPr/>
              <p:nvPr/>
            </p:nvSpPr>
            <p:spPr>
              <a:xfrm>
                <a:off x="6188929" y="1725109"/>
                <a:ext cx="480947" cy="530912"/>
              </a:xfrm>
              <a:custGeom>
                <a:rect b="b" l="l" r="r" t="t"/>
                <a:pathLst>
                  <a:path extrusionOk="0" h="2348" w="2127">
                    <a:moveTo>
                      <a:pt x="1063" y="1"/>
                    </a:moveTo>
                    <a:cubicBezTo>
                      <a:pt x="527" y="1"/>
                      <a:pt x="84" y="547"/>
                      <a:pt x="9" y="1256"/>
                    </a:cubicBezTo>
                    <a:cubicBezTo>
                      <a:pt x="5" y="1322"/>
                      <a:pt x="0" y="1391"/>
                      <a:pt x="0" y="1462"/>
                    </a:cubicBezTo>
                    <a:cubicBezTo>
                      <a:pt x="0" y="1792"/>
                      <a:pt x="84" y="2100"/>
                      <a:pt x="219" y="2347"/>
                    </a:cubicBezTo>
                    <a:lnTo>
                      <a:pt x="1908" y="2347"/>
                    </a:lnTo>
                    <a:cubicBezTo>
                      <a:pt x="2043" y="2100"/>
                      <a:pt x="2127" y="1792"/>
                      <a:pt x="2127" y="1462"/>
                    </a:cubicBezTo>
                    <a:cubicBezTo>
                      <a:pt x="2127" y="1359"/>
                      <a:pt x="2117" y="1260"/>
                      <a:pt x="2103" y="1163"/>
                    </a:cubicBezTo>
                    <a:cubicBezTo>
                      <a:pt x="2005" y="500"/>
                      <a:pt x="1576" y="1"/>
                      <a:pt x="106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9"/>
              <p:cNvSpPr/>
              <p:nvPr/>
            </p:nvSpPr>
            <p:spPr>
              <a:xfrm>
                <a:off x="5860838" y="1959589"/>
                <a:ext cx="484112" cy="296433"/>
              </a:xfrm>
              <a:custGeom>
                <a:rect b="b" l="l" r="r" t="t"/>
                <a:pathLst>
                  <a:path extrusionOk="0" h="1311" w="2141">
                    <a:moveTo>
                      <a:pt x="887" y="0"/>
                    </a:moveTo>
                    <a:cubicBezTo>
                      <a:pt x="827" y="0"/>
                      <a:pt x="767" y="8"/>
                      <a:pt x="709" y="23"/>
                    </a:cubicBezTo>
                    <a:cubicBezTo>
                      <a:pt x="266" y="139"/>
                      <a:pt x="0" y="667"/>
                      <a:pt x="14" y="1310"/>
                    </a:cubicBezTo>
                    <a:lnTo>
                      <a:pt x="2141" y="1310"/>
                    </a:lnTo>
                    <a:cubicBezTo>
                      <a:pt x="2011" y="834"/>
                      <a:pt x="1759" y="447"/>
                      <a:pt x="1460" y="219"/>
                    </a:cubicBezTo>
                    <a:cubicBezTo>
                      <a:pt x="1281" y="80"/>
                      <a:pt x="1083" y="0"/>
                      <a:pt x="8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9"/>
              <p:cNvSpPr/>
              <p:nvPr/>
            </p:nvSpPr>
            <p:spPr>
              <a:xfrm>
                <a:off x="6440820" y="1960493"/>
                <a:ext cx="542224" cy="295529"/>
              </a:xfrm>
              <a:custGeom>
                <a:rect b="b" l="l" r="r" t="t"/>
                <a:pathLst>
                  <a:path extrusionOk="0" h="1307" w="2398">
                    <a:moveTo>
                      <a:pt x="1518" y="0"/>
                    </a:moveTo>
                    <a:cubicBezTo>
                      <a:pt x="1347" y="0"/>
                      <a:pt x="1166" y="42"/>
                      <a:pt x="989" y="122"/>
                    </a:cubicBezTo>
                    <a:cubicBezTo>
                      <a:pt x="751" y="229"/>
                      <a:pt x="523" y="406"/>
                      <a:pt x="337" y="649"/>
                    </a:cubicBezTo>
                    <a:cubicBezTo>
                      <a:pt x="173" y="854"/>
                      <a:pt x="61" y="1082"/>
                      <a:pt x="1" y="1306"/>
                    </a:cubicBezTo>
                    <a:lnTo>
                      <a:pt x="2337" y="1306"/>
                    </a:lnTo>
                    <a:cubicBezTo>
                      <a:pt x="2384" y="1134"/>
                      <a:pt x="2398" y="961"/>
                      <a:pt x="2380" y="802"/>
                    </a:cubicBezTo>
                    <a:cubicBezTo>
                      <a:pt x="2352" y="551"/>
                      <a:pt x="2244" y="327"/>
                      <a:pt x="2057" y="178"/>
                    </a:cubicBezTo>
                    <a:cubicBezTo>
                      <a:pt x="1904" y="57"/>
                      <a:pt x="1718" y="0"/>
                      <a:pt x="15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9"/>
              <p:cNvSpPr/>
              <p:nvPr/>
            </p:nvSpPr>
            <p:spPr>
              <a:xfrm>
                <a:off x="6797401" y="2133922"/>
                <a:ext cx="427131" cy="122101"/>
              </a:xfrm>
              <a:custGeom>
                <a:rect b="b" l="l" r="r" t="t"/>
                <a:pathLst>
                  <a:path extrusionOk="0" h="540" w="1889">
                    <a:moveTo>
                      <a:pt x="1082" y="1"/>
                    </a:moveTo>
                    <a:cubicBezTo>
                      <a:pt x="991" y="1"/>
                      <a:pt x="897" y="12"/>
                      <a:pt x="803" y="35"/>
                    </a:cubicBezTo>
                    <a:cubicBezTo>
                      <a:pt x="523" y="110"/>
                      <a:pt x="237" y="278"/>
                      <a:pt x="0" y="539"/>
                    </a:cubicBezTo>
                    <a:lnTo>
                      <a:pt x="1889" y="539"/>
                    </a:lnTo>
                    <a:cubicBezTo>
                      <a:pt x="1838" y="395"/>
                      <a:pt x="1749" y="274"/>
                      <a:pt x="1628" y="180"/>
                    </a:cubicBezTo>
                    <a:cubicBezTo>
                      <a:pt x="1474" y="58"/>
                      <a:pt x="1284" y="1"/>
                      <a:pt x="108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4" name="Google Shape;204;p9"/>
            <p:cNvSpPr/>
            <p:nvPr/>
          </p:nvSpPr>
          <p:spPr>
            <a:xfrm flipH="1" rot="10800000">
              <a:off x="7711775" y="-2884900"/>
              <a:ext cx="1685400" cy="45429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"/>
          <p:cNvSpPr txBox="1"/>
          <p:nvPr>
            <p:ph type="title"/>
          </p:nvPr>
        </p:nvSpPr>
        <p:spPr>
          <a:xfrm>
            <a:off x="3495675" y="3409950"/>
            <a:ext cx="4935000" cy="1177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7" name="Google Shape;20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ubik"/>
              <a:buNone/>
              <a:defRPr b="1" sz="35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openflights.org/data.php#airport" TargetMode="External"/><Relationship Id="rId4" Type="http://schemas.openxmlformats.org/officeDocument/2006/relationships/hyperlink" Target="https://ieeexplore.ieee.org/abstract/document/7778092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ata.mendeley.com/datasets/j3z5bm7496/1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35"/>
          <p:cNvGrpSpPr/>
          <p:nvPr/>
        </p:nvGrpSpPr>
        <p:grpSpPr>
          <a:xfrm>
            <a:off x="6257616" y="3251317"/>
            <a:ext cx="1295373" cy="504315"/>
            <a:chOff x="5860838" y="1725109"/>
            <a:chExt cx="1363694" cy="530914"/>
          </a:xfrm>
        </p:grpSpPr>
        <p:sp>
          <p:nvSpPr>
            <p:cNvPr id="787" name="Google Shape;787;p35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1" name="Google Shape;791;p35"/>
          <p:cNvSpPr txBox="1"/>
          <p:nvPr>
            <p:ph type="ctrTitle"/>
          </p:nvPr>
        </p:nvSpPr>
        <p:spPr>
          <a:xfrm>
            <a:off x="713225" y="1170225"/>
            <a:ext cx="5739600" cy="247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Flight Delay Prediction: A Machine Learning Approach</a:t>
            </a:r>
            <a:r>
              <a:rPr lang="en" sz="4600"/>
              <a:t> </a:t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accent3"/>
                </a:solidFill>
              </a:rPr>
              <a:t>Stor 565  Group 8</a:t>
            </a:r>
            <a:endParaRPr sz="2700">
              <a:solidFill>
                <a:schemeClr val="accent3"/>
              </a:solidFill>
            </a:endParaRPr>
          </a:p>
        </p:txBody>
      </p:sp>
      <p:sp>
        <p:nvSpPr>
          <p:cNvPr id="792" name="Google Shape;792;p35"/>
          <p:cNvSpPr txBox="1"/>
          <p:nvPr>
            <p:ph idx="1" type="subTitle"/>
          </p:nvPr>
        </p:nvSpPr>
        <p:spPr>
          <a:xfrm>
            <a:off x="6655975" y="3755625"/>
            <a:ext cx="4520400" cy="23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Jun He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Miguel Herrera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Minli Zheng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Ruonan Zhao</a:t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Zhiyuan Yang</a:t>
            </a:r>
            <a:endParaRPr sz="1100">
              <a:solidFill>
                <a:srgbClr val="2D3B45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35"/>
          <p:cNvGrpSpPr/>
          <p:nvPr/>
        </p:nvGrpSpPr>
        <p:grpSpPr>
          <a:xfrm>
            <a:off x="5499111" y="327205"/>
            <a:ext cx="8865052" cy="2825976"/>
            <a:chOff x="6041334" y="1305468"/>
            <a:chExt cx="4520449" cy="1441016"/>
          </a:xfrm>
        </p:grpSpPr>
        <p:sp>
          <p:nvSpPr>
            <p:cNvPr id="794" name="Google Shape;794;p35"/>
            <p:cNvSpPr/>
            <p:nvPr/>
          </p:nvSpPr>
          <p:spPr>
            <a:xfrm>
              <a:off x="6041334" y="1936517"/>
              <a:ext cx="1567967" cy="651665"/>
            </a:xfrm>
            <a:custGeom>
              <a:rect b="b" l="l" r="r" t="t"/>
              <a:pathLst>
                <a:path extrusionOk="0" h="3034" w="7300">
                  <a:moveTo>
                    <a:pt x="7300" y="1"/>
                  </a:moveTo>
                  <a:cubicBezTo>
                    <a:pt x="6363" y="5"/>
                    <a:pt x="5425" y="10"/>
                    <a:pt x="4488" y="15"/>
                  </a:cubicBezTo>
                  <a:cubicBezTo>
                    <a:pt x="4006" y="20"/>
                    <a:pt x="3531" y="20"/>
                    <a:pt x="3050" y="24"/>
                  </a:cubicBezTo>
                  <a:cubicBezTo>
                    <a:pt x="2878" y="38"/>
                    <a:pt x="2561" y="94"/>
                    <a:pt x="2253" y="290"/>
                  </a:cubicBezTo>
                  <a:cubicBezTo>
                    <a:pt x="2109" y="384"/>
                    <a:pt x="2002" y="481"/>
                    <a:pt x="1931" y="565"/>
                  </a:cubicBezTo>
                  <a:cubicBezTo>
                    <a:pt x="1666" y="645"/>
                    <a:pt x="1269" y="785"/>
                    <a:pt x="831" y="1017"/>
                  </a:cubicBezTo>
                  <a:cubicBezTo>
                    <a:pt x="331" y="1279"/>
                    <a:pt x="5" y="1452"/>
                    <a:pt x="5" y="1671"/>
                  </a:cubicBezTo>
                  <a:cubicBezTo>
                    <a:pt x="0" y="1946"/>
                    <a:pt x="514" y="2231"/>
                    <a:pt x="1227" y="2375"/>
                  </a:cubicBezTo>
                  <a:cubicBezTo>
                    <a:pt x="1791" y="2511"/>
                    <a:pt x="2398" y="2636"/>
                    <a:pt x="3050" y="2739"/>
                  </a:cubicBezTo>
                  <a:cubicBezTo>
                    <a:pt x="3545" y="2819"/>
                    <a:pt x="4025" y="2879"/>
                    <a:pt x="4488" y="2920"/>
                  </a:cubicBezTo>
                  <a:cubicBezTo>
                    <a:pt x="5299" y="3002"/>
                    <a:pt x="6061" y="3034"/>
                    <a:pt x="6765" y="3034"/>
                  </a:cubicBezTo>
                  <a:cubicBezTo>
                    <a:pt x="6947" y="3034"/>
                    <a:pt x="7126" y="3032"/>
                    <a:pt x="7300" y="3028"/>
                  </a:cubicBezTo>
                  <a:lnTo>
                    <a:pt x="730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7611010" y="1934584"/>
              <a:ext cx="2654160" cy="655531"/>
            </a:xfrm>
            <a:custGeom>
              <a:rect b="b" l="l" r="r" t="t"/>
              <a:pathLst>
                <a:path extrusionOk="0" h="3052" w="12357">
                  <a:moveTo>
                    <a:pt x="1" y="1"/>
                  </a:moveTo>
                  <a:lnTo>
                    <a:pt x="1" y="3051"/>
                  </a:lnTo>
                  <a:lnTo>
                    <a:pt x="6657" y="3051"/>
                  </a:lnTo>
                  <a:lnTo>
                    <a:pt x="6657" y="1614"/>
                  </a:lnTo>
                  <a:lnTo>
                    <a:pt x="11461" y="1614"/>
                  </a:lnTo>
                  <a:cubicBezTo>
                    <a:pt x="11718" y="1228"/>
                    <a:pt x="11970" y="845"/>
                    <a:pt x="12226" y="458"/>
                  </a:cubicBezTo>
                  <a:cubicBezTo>
                    <a:pt x="12357" y="262"/>
                    <a:pt x="12217" y="1"/>
                    <a:pt x="1197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9419316" y="1305468"/>
              <a:ext cx="789998" cy="629327"/>
            </a:xfrm>
            <a:custGeom>
              <a:rect b="b" l="l" r="r" t="t"/>
              <a:pathLst>
                <a:path extrusionOk="0" h="2930" w="3678">
                  <a:moveTo>
                    <a:pt x="2692" y="0"/>
                  </a:moveTo>
                  <a:lnTo>
                    <a:pt x="705" y="2584"/>
                  </a:lnTo>
                  <a:lnTo>
                    <a:pt x="1" y="2930"/>
                  </a:lnTo>
                  <a:lnTo>
                    <a:pt x="3019" y="293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8652091" y="2160971"/>
              <a:ext cx="72384" cy="104602"/>
            </a:xfrm>
            <a:custGeom>
              <a:rect b="b" l="l" r="r" t="t"/>
              <a:pathLst>
                <a:path extrusionOk="0" fill="none" h="487" w="337">
                  <a:moveTo>
                    <a:pt x="169" y="486"/>
                  </a:moveTo>
                  <a:lnTo>
                    <a:pt x="169" y="486"/>
                  </a:lnTo>
                  <a:cubicBezTo>
                    <a:pt x="262" y="486"/>
                    <a:pt x="337" y="411"/>
                    <a:pt x="337" y="318"/>
                  </a:cubicBezTo>
                  <a:lnTo>
                    <a:pt x="337" y="174"/>
                  </a:lnTo>
                  <a:cubicBezTo>
                    <a:pt x="337" y="75"/>
                    <a:pt x="262" y="0"/>
                    <a:pt x="169" y="0"/>
                  </a:cubicBezTo>
                  <a:lnTo>
                    <a:pt x="169" y="0"/>
                  </a:lnTo>
                  <a:cubicBezTo>
                    <a:pt x="75" y="0"/>
                    <a:pt x="1" y="75"/>
                    <a:pt x="1" y="174"/>
                  </a:cubicBezTo>
                  <a:lnTo>
                    <a:pt x="1" y="318"/>
                  </a:lnTo>
                  <a:cubicBezTo>
                    <a:pt x="1" y="411"/>
                    <a:pt x="75" y="486"/>
                    <a:pt x="169" y="486"/>
                  </a:cubicBezTo>
                  <a:close/>
                </a:path>
              </a:pathLst>
            </a:custGeom>
            <a:noFill/>
            <a:ln cap="flat" cmpd="sng" w="1275">
              <a:solidFill>
                <a:srgbClr val="1B1464"/>
              </a:solidFill>
              <a:prstDash val="solid"/>
              <a:miter lim="11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8795140" y="2160971"/>
              <a:ext cx="72384" cy="104602"/>
            </a:xfrm>
            <a:custGeom>
              <a:rect b="b" l="l" r="r" t="t"/>
              <a:pathLst>
                <a:path extrusionOk="0" fill="none" h="487" w="337">
                  <a:moveTo>
                    <a:pt x="169" y="486"/>
                  </a:moveTo>
                  <a:lnTo>
                    <a:pt x="169" y="486"/>
                  </a:lnTo>
                  <a:cubicBezTo>
                    <a:pt x="263" y="486"/>
                    <a:pt x="337" y="411"/>
                    <a:pt x="337" y="318"/>
                  </a:cubicBezTo>
                  <a:lnTo>
                    <a:pt x="337" y="174"/>
                  </a:lnTo>
                  <a:cubicBezTo>
                    <a:pt x="337" y="75"/>
                    <a:pt x="263" y="0"/>
                    <a:pt x="169" y="0"/>
                  </a:cubicBezTo>
                  <a:lnTo>
                    <a:pt x="169" y="0"/>
                  </a:lnTo>
                  <a:cubicBezTo>
                    <a:pt x="76" y="0"/>
                    <a:pt x="1" y="75"/>
                    <a:pt x="1" y="174"/>
                  </a:cubicBezTo>
                  <a:lnTo>
                    <a:pt x="1" y="318"/>
                  </a:lnTo>
                  <a:cubicBezTo>
                    <a:pt x="1" y="411"/>
                    <a:pt x="76" y="486"/>
                    <a:pt x="169" y="486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dk1"/>
              </a:solidFill>
              <a:prstDash val="solid"/>
              <a:miter lim="11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7131387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38" y="37"/>
                  </a:moveTo>
                  <a:cubicBezTo>
                    <a:pt x="294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4" y="485"/>
                    <a:pt x="238" y="485"/>
                  </a:cubicBezTo>
                  <a:lnTo>
                    <a:pt x="135" y="485"/>
                  </a:lnTo>
                  <a:cubicBezTo>
                    <a:pt x="79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79" y="37"/>
                    <a:pt x="135" y="37"/>
                  </a:cubicBezTo>
                  <a:close/>
                  <a:moveTo>
                    <a:pt x="135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5" y="522"/>
                  </a:cubicBezTo>
                  <a:lnTo>
                    <a:pt x="238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7266489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44" y="37"/>
                  </a:moveTo>
                  <a:cubicBezTo>
                    <a:pt x="295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5" y="485"/>
                    <a:pt x="244" y="485"/>
                  </a:cubicBezTo>
                  <a:lnTo>
                    <a:pt x="136" y="485"/>
                  </a:lnTo>
                  <a:cubicBezTo>
                    <a:pt x="80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6" y="522"/>
                  </a:cubicBezTo>
                  <a:lnTo>
                    <a:pt x="244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7401806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43" y="37"/>
                  </a:moveTo>
                  <a:cubicBezTo>
                    <a:pt x="294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4" y="485"/>
                    <a:pt x="243" y="485"/>
                  </a:cubicBezTo>
                  <a:lnTo>
                    <a:pt x="135" y="485"/>
                  </a:lnTo>
                  <a:cubicBezTo>
                    <a:pt x="79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79" y="37"/>
                    <a:pt x="135" y="37"/>
                  </a:cubicBezTo>
                  <a:close/>
                  <a:moveTo>
                    <a:pt x="135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5" y="522"/>
                  </a:cubicBezTo>
                  <a:lnTo>
                    <a:pt x="243" y="522"/>
                  </a:lnTo>
                  <a:cubicBezTo>
                    <a:pt x="313" y="522"/>
                    <a:pt x="374" y="462"/>
                    <a:pt x="374" y="388"/>
                  </a:cubicBezTo>
                  <a:lnTo>
                    <a:pt x="374" y="136"/>
                  </a:lnTo>
                  <a:cubicBezTo>
                    <a:pt x="374" y="61"/>
                    <a:pt x="313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7550869" y="2157105"/>
              <a:ext cx="80546" cy="112334"/>
            </a:xfrm>
            <a:custGeom>
              <a:rect b="b" l="l" r="r" t="t"/>
              <a:pathLst>
                <a:path extrusionOk="0" h="523" w="375">
                  <a:moveTo>
                    <a:pt x="244" y="37"/>
                  </a:moveTo>
                  <a:cubicBezTo>
                    <a:pt x="295" y="37"/>
                    <a:pt x="342" y="80"/>
                    <a:pt x="342" y="136"/>
                  </a:cubicBezTo>
                  <a:lnTo>
                    <a:pt x="342" y="388"/>
                  </a:lnTo>
                  <a:cubicBezTo>
                    <a:pt x="342" y="444"/>
                    <a:pt x="295" y="485"/>
                    <a:pt x="244" y="485"/>
                  </a:cubicBezTo>
                  <a:lnTo>
                    <a:pt x="136" y="485"/>
                  </a:lnTo>
                  <a:cubicBezTo>
                    <a:pt x="80" y="485"/>
                    <a:pt x="39" y="444"/>
                    <a:pt x="39" y="388"/>
                  </a:cubicBezTo>
                  <a:lnTo>
                    <a:pt x="39" y="136"/>
                  </a:lnTo>
                  <a:cubicBezTo>
                    <a:pt x="39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2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2" y="522"/>
                    <a:pt x="136" y="522"/>
                  </a:cubicBezTo>
                  <a:lnTo>
                    <a:pt x="244" y="522"/>
                  </a:lnTo>
                  <a:cubicBezTo>
                    <a:pt x="314" y="522"/>
                    <a:pt x="375" y="462"/>
                    <a:pt x="375" y="388"/>
                  </a:cubicBezTo>
                  <a:lnTo>
                    <a:pt x="375" y="136"/>
                  </a:lnTo>
                  <a:cubicBezTo>
                    <a:pt x="375" y="61"/>
                    <a:pt x="314" y="0"/>
                    <a:pt x="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7686401" y="2157105"/>
              <a:ext cx="80117" cy="112334"/>
            </a:xfrm>
            <a:custGeom>
              <a:rect b="b" l="l" r="r" t="t"/>
              <a:pathLst>
                <a:path extrusionOk="0" h="523" w="373">
                  <a:moveTo>
                    <a:pt x="243" y="37"/>
                  </a:moveTo>
                  <a:cubicBezTo>
                    <a:pt x="293" y="37"/>
                    <a:pt x="340" y="80"/>
                    <a:pt x="340" y="136"/>
                  </a:cubicBezTo>
                  <a:lnTo>
                    <a:pt x="340" y="388"/>
                  </a:lnTo>
                  <a:cubicBezTo>
                    <a:pt x="340" y="444"/>
                    <a:pt x="293" y="485"/>
                    <a:pt x="243" y="485"/>
                  </a:cubicBezTo>
                  <a:lnTo>
                    <a:pt x="136" y="485"/>
                  </a:lnTo>
                  <a:cubicBezTo>
                    <a:pt x="80" y="485"/>
                    <a:pt x="37" y="444"/>
                    <a:pt x="37" y="388"/>
                  </a:cubicBezTo>
                  <a:lnTo>
                    <a:pt x="37" y="136"/>
                  </a:lnTo>
                  <a:cubicBezTo>
                    <a:pt x="37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6" y="522"/>
                  </a:cubicBezTo>
                  <a:lnTo>
                    <a:pt x="243" y="522"/>
                  </a:lnTo>
                  <a:cubicBezTo>
                    <a:pt x="317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7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7821503" y="2157105"/>
              <a:ext cx="81405" cy="112334"/>
            </a:xfrm>
            <a:custGeom>
              <a:rect b="b" l="l" r="r" t="t"/>
              <a:pathLst>
                <a:path extrusionOk="0" h="523" w="379">
                  <a:moveTo>
                    <a:pt x="243" y="37"/>
                  </a:moveTo>
                  <a:cubicBezTo>
                    <a:pt x="299" y="37"/>
                    <a:pt x="342" y="80"/>
                    <a:pt x="342" y="136"/>
                  </a:cubicBezTo>
                  <a:lnTo>
                    <a:pt x="342" y="388"/>
                  </a:lnTo>
                  <a:cubicBezTo>
                    <a:pt x="342" y="444"/>
                    <a:pt x="299" y="485"/>
                    <a:pt x="243" y="485"/>
                  </a:cubicBezTo>
                  <a:lnTo>
                    <a:pt x="136" y="485"/>
                  </a:lnTo>
                  <a:cubicBezTo>
                    <a:pt x="80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2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2" y="522"/>
                    <a:pt x="136" y="522"/>
                  </a:cubicBezTo>
                  <a:lnTo>
                    <a:pt x="243" y="522"/>
                  </a:lnTo>
                  <a:cubicBezTo>
                    <a:pt x="318" y="522"/>
                    <a:pt x="379" y="462"/>
                    <a:pt x="379" y="388"/>
                  </a:cubicBezTo>
                  <a:lnTo>
                    <a:pt x="379" y="136"/>
                  </a:lnTo>
                  <a:cubicBezTo>
                    <a:pt x="379" y="61"/>
                    <a:pt x="318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7970781" y="2157105"/>
              <a:ext cx="81405" cy="112334"/>
            </a:xfrm>
            <a:custGeom>
              <a:rect b="b" l="l" r="r" t="t"/>
              <a:pathLst>
                <a:path extrusionOk="0" h="523" w="379">
                  <a:moveTo>
                    <a:pt x="243" y="37"/>
                  </a:moveTo>
                  <a:cubicBezTo>
                    <a:pt x="299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9" y="485"/>
                    <a:pt x="243" y="485"/>
                  </a:cubicBezTo>
                  <a:lnTo>
                    <a:pt x="136" y="485"/>
                  </a:lnTo>
                  <a:cubicBezTo>
                    <a:pt x="80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6" y="522"/>
                  </a:cubicBezTo>
                  <a:lnTo>
                    <a:pt x="243" y="522"/>
                  </a:lnTo>
                  <a:cubicBezTo>
                    <a:pt x="318" y="522"/>
                    <a:pt x="379" y="462"/>
                    <a:pt x="379" y="388"/>
                  </a:cubicBezTo>
                  <a:lnTo>
                    <a:pt x="379" y="136"/>
                  </a:lnTo>
                  <a:cubicBezTo>
                    <a:pt x="379" y="61"/>
                    <a:pt x="318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8106098" y="2157105"/>
              <a:ext cx="81191" cy="112334"/>
            </a:xfrm>
            <a:custGeom>
              <a:rect b="b" l="l" r="r" t="t"/>
              <a:pathLst>
                <a:path extrusionOk="0" h="523" w="378">
                  <a:moveTo>
                    <a:pt x="242" y="37"/>
                  </a:moveTo>
                  <a:cubicBezTo>
                    <a:pt x="298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8" y="485"/>
                    <a:pt x="242" y="485"/>
                  </a:cubicBezTo>
                  <a:lnTo>
                    <a:pt x="136" y="485"/>
                  </a:lnTo>
                  <a:cubicBezTo>
                    <a:pt x="80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6" y="522"/>
                  </a:cubicBezTo>
                  <a:lnTo>
                    <a:pt x="242" y="522"/>
                  </a:lnTo>
                  <a:cubicBezTo>
                    <a:pt x="317" y="522"/>
                    <a:pt x="378" y="462"/>
                    <a:pt x="378" y="388"/>
                  </a:cubicBezTo>
                  <a:lnTo>
                    <a:pt x="378" y="136"/>
                  </a:lnTo>
                  <a:cubicBezTo>
                    <a:pt x="378" y="61"/>
                    <a:pt x="317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8242274" y="2157105"/>
              <a:ext cx="80546" cy="112334"/>
            </a:xfrm>
            <a:custGeom>
              <a:rect b="b" l="l" r="r" t="t"/>
              <a:pathLst>
                <a:path extrusionOk="0" h="523" w="375">
                  <a:moveTo>
                    <a:pt x="239" y="37"/>
                  </a:moveTo>
                  <a:cubicBezTo>
                    <a:pt x="295" y="37"/>
                    <a:pt x="336" y="80"/>
                    <a:pt x="336" y="136"/>
                  </a:cubicBezTo>
                  <a:lnTo>
                    <a:pt x="336" y="388"/>
                  </a:lnTo>
                  <a:cubicBezTo>
                    <a:pt x="336" y="444"/>
                    <a:pt x="295" y="485"/>
                    <a:pt x="239" y="485"/>
                  </a:cubicBezTo>
                  <a:lnTo>
                    <a:pt x="131" y="485"/>
                  </a:lnTo>
                  <a:cubicBezTo>
                    <a:pt x="80" y="485"/>
                    <a:pt x="34" y="444"/>
                    <a:pt x="34" y="388"/>
                  </a:cubicBezTo>
                  <a:lnTo>
                    <a:pt x="34" y="136"/>
                  </a:lnTo>
                  <a:cubicBezTo>
                    <a:pt x="34" y="80"/>
                    <a:pt x="80" y="37"/>
                    <a:pt x="131" y="37"/>
                  </a:cubicBezTo>
                  <a:close/>
                  <a:moveTo>
                    <a:pt x="131" y="0"/>
                  </a:moveTo>
                  <a:cubicBezTo>
                    <a:pt x="56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56" y="522"/>
                    <a:pt x="131" y="522"/>
                  </a:cubicBezTo>
                  <a:lnTo>
                    <a:pt x="239" y="522"/>
                  </a:lnTo>
                  <a:cubicBezTo>
                    <a:pt x="314" y="522"/>
                    <a:pt x="374" y="462"/>
                    <a:pt x="374" y="388"/>
                  </a:cubicBezTo>
                  <a:lnTo>
                    <a:pt x="374" y="136"/>
                  </a:lnTo>
                  <a:cubicBezTo>
                    <a:pt x="374" y="61"/>
                    <a:pt x="314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8377591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38" y="37"/>
                  </a:moveTo>
                  <a:cubicBezTo>
                    <a:pt x="294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4" y="485"/>
                    <a:pt x="238" y="485"/>
                  </a:cubicBezTo>
                  <a:lnTo>
                    <a:pt x="131" y="485"/>
                  </a:lnTo>
                  <a:cubicBezTo>
                    <a:pt x="80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80" y="37"/>
                    <a:pt x="131" y="37"/>
                  </a:cubicBezTo>
                  <a:close/>
                  <a:moveTo>
                    <a:pt x="131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1" y="522"/>
                  </a:cubicBezTo>
                  <a:lnTo>
                    <a:pt x="238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8512693" y="2157105"/>
              <a:ext cx="80546" cy="112334"/>
            </a:xfrm>
            <a:custGeom>
              <a:rect b="b" l="l" r="r" t="t"/>
              <a:pathLst>
                <a:path extrusionOk="0" h="523" w="375">
                  <a:moveTo>
                    <a:pt x="239" y="37"/>
                  </a:moveTo>
                  <a:cubicBezTo>
                    <a:pt x="295" y="37"/>
                    <a:pt x="342" y="80"/>
                    <a:pt x="342" y="136"/>
                  </a:cubicBezTo>
                  <a:lnTo>
                    <a:pt x="342" y="388"/>
                  </a:lnTo>
                  <a:cubicBezTo>
                    <a:pt x="342" y="444"/>
                    <a:pt x="295" y="485"/>
                    <a:pt x="239" y="485"/>
                  </a:cubicBezTo>
                  <a:lnTo>
                    <a:pt x="136" y="485"/>
                  </a:lnTo>
                  <a:cubicBezTo>
                    <a:pt x="80" y="485"/>
                    <a:pt x="34" y="444"/>
                    <a:pt x="34" y="388"/>
                  </a:cubicBezTo>
                  <a:lnTo>
                    <a:pt x="34" y="136"/>
                  </a:lnTo>
                  <a:cubicBezTo>
                    <a:pt x="34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2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2" y="522"/>
                    <a:pt x="136" y="522"/>
                  </a:cubicBezTo>
                  <a:lnTo>
                    <a:pt x="239" y="522"/>
                  </a:lnTo>
                  <a:cubicBezTo>
                    <a:pt x="314" y="522"/>
                    <a:pt x="374" y="462"/>
                    <a:pt x="374" y="388"/>
                  </a:cubicBezTo>
                  <a:lnTo>
                    <a:pt x="374" y="136"/>
                  </a:lnTo>
                  <a:cubicBezTo>
                    <a:pt x="374" y="61"/>
                    <a:pt x="314" y="0"/>
                    <a:pt x="239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8940767" y="2157105"/>
              <a:ext cx="80117" cy="112334"/>
            </a:xfrm>
            <a:custGeom>
              <a:rect b="b" l="l" r="r" t="t"/>
              <a:pathLst>
                <a:path extrusionOk="0" h="523" w="373">
                  <a:moveTo>
                    <a:pt x="237" y="37"/>
                  </a:moveTo>
                  <a:cubicBezTo>
                    <a:pt x="293" y="37"/>
                    <a:pt x="340" y="80"/>
                    <a:pt x="340" y="136"/>
                  </a:cubicBezTo>
                  <a:lnTo>
                    <a:pt x="340" y="388"/>
                  </a:lnTo>
                  <a:cubicBezTo>
                    <a:pt x="340" y="444"/>
                    <a:pt x="293" y="485"/>
                    <a:pt x="237" y="485"/>
                  </a:cubicBezTo>
                  <a:lnTo>
                    <a:pt x="130" y="485"/>
                  </a:lnTo>
                  <a:cubicBezTo>
                    <a:pt x="79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79" y="37"/>
                    <a:pt x="130" y="37"/>
                  </a:cubicBezTo>
                  <a:close/>
                  <a:moveTo>
                    <a:pt x="130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0" y="522"/>
                  </a:cubicBezTo>
                  <a:lnTo>
                    <a:pt x="237" y="522"/>
                  </a:lnTo>
                  <a:cubicBezTo>
                    <a:pt x="312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2" y="0"/>
                    <a:pt x="2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9075869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39" y="37"/>
                  </a:moveTo>
                  <a:cubicBezTo>
                    <a:pt x="295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5" y="485"/>
                    <a:pt x="239" y="485"/>
                  </a:cubicBezTo>
                  <a:lnTo>
                    <a:pt x="136" y="485"/>
                  </a:lnTo>
                  <a:cubicBezTo>
                    <a:pt x="80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6" y="522"/>
                  </a:cubicBezTo>
                  <a:lnTo>
                    <a:pt x="239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9211185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42" y="37"/>
                  </a:moveTo>
                  <a:cubicBezTo>
                    <a:pt x="294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4" y="485"/>
                    <a:pt x="242" y="485"/>
                  </a:cubicBezTo>
                  <a:lnTo>
                    <a:pt x="135" y="485"/>
                  </a:lnTo>
                  <a:cubicBezTo>
                    <a:pt x="79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79" y="37"/>
                    <a:pt x="135" y="37"/>
                  </a:cubicBezTo>
                  <a:close/>
                  <a:moveTo>
                    <a:pt x="135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5" y="522"/>
                  </a:cubicBezTo>
                  <a:lnTo>
                    <a:pt x="242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9346288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44" y="37"/>
                  </a:moveTo>
                  <a:cubicBezTo>
                    <a:pt x="295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5" y="485"/>
                    <a:pt x="244" y="485"/>
                  </a:cubicBezTo>
                  <a:lnTo>
                    <a:pt x="136" y="485"/>
                  </a:lnTo>
                  <a:cubicBezTo>
                    <a:pt x="80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6" y="522"/>
                  </a:cubicBezTo>
                  <a:lnTo>
                    <a:pt x="244" y="522"/>
                  </a:lnTo>
                  <a:cubicBezTo>
                    <a:pt x="317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7" y="0"/>
                    <a:pt x="2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9551626" y="2061953"/>
              <a:ext cx="1010157" cy="193524"/>
            </a:xfrm>
            <a:custGeom>
              <a:rect b="b" l="l" r="r" t="t"/>
              <a:pathLst>
                <a:path extrusionOk="0" h="901" w="4703">
                  <a:moveTo>
                    <a:pt x="3425" y="0"/>
                  </a:moveTo>
                  <a:lnTo>
                    <a:pt x="1" y="825"/>
                  </a:lnTo>
                  <a:lnTo>
                    <a:pt x="2076" y="900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6041334" y="1939739"/>
              <a:ext cx="963978" cy="624172"/>
            </a:xfrm>
            <a:custGeom>
              <a:rect b="b" l="l" r="r" t="t"/>
              <a:pathLst>
                <a:path extrusionOk="0" h="2906" w="4488">
                  <a:moveTo>
                    <a:pt x="4488" y="0"/>
                  </a:moveTo>
                  <a:cubicBezTo>
                    <a:pt x="4006" y="5"/>
                    <a:pt x="3526" y="5"/>
                    <a:pt x="3050" y="9"/>
                  </a:cubicBezTo>
                  <a:cubicBezTo>
                    <a:pt x="2878" y="23"/>
                    <a:pt x="2561" y="79"/>
                    <a:pt x="2253" y="275"/>
                  </a:cubicBezTo>
                  <a:cubicBezTo>
                    <a:pt x="2183" y="317"/>
                    <a:pt x="2122" y="364"/>
                    <a:pt x="2071" y="410"/>
                  </a:cubicBezTo>
                  <a:cubicBezTo>
                    <a:pt x="2015" y="457"/>
                    <a:pt x="1969" y="509"/>
                    <a:pt x="1927" y="550"/>
                  </a:cubicBezTo>
                  <a:cubicBezTo>
                    <a:pt x="1666" y="630"/>
                    <a:pt x="1269" y="770"/>
                    <a:pt x="831" y="1002"/>
                  </a:cubicBezTo>
                  <a:cubicBezTo>
                    <a:pt x="331" y="1264"/>
                    <a:pt x="5" y="1437"/>
                    <a:pt x="5" y="1656"/>
                  </a:cubicBezTo>
                  <a:cubicBezTo>
                    <a:pt x="0" y="1931"/>
                    <a:pt x="514" y="2216"/>
                    <a:pt x="1227" y="2360"/>
                  </a:cubicBezTo>
                  <a:cubicBezTo>
                    <a:pt x="1791" y="2496"/>
                    <a:pt x="2398" y="2621"/>
                    <a:pt x="3050" y="2724"/>
                  </a:cubicBezTo>
                  <a:cubicBezTo>
                    <a:pt x="3545" y="2804"/>
                    <a:pt x="4025" y="2864"/>
                    <a:pt x="4488" y="2905"/>
                  </a:cubicBezTo>
                  <a:lnTo>
                    <a:pt x="448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6744552" y="2098038"/>
              <a:ext cx="156367" cy="233689"/>
            </a:xfrm>
            <a:custGeom>
              <a:rect b="b" l="l" r="r" t="t"/>
              <a:pathLst>
                <a:path extrusionOk="0" h="1088" w="728">
                  <a:moveTo>
                    <a:pt x="560" y="47"/>
                  </a:moveTo>
                  <a:cubicBezTo>
                    <a:pt x="626" y="47"/>
                    <a:pt x="682" y="97"/>
                    <a:pt x="682" y="168"/>
                  </a:cubicBezTo>
                  <a:lnTo>
                    <a:pt x="682" y="924"/>
                  </a:lnTo>
                  <a:cubicBezTo>
                    <a:pt x="682" y="989"/>
                    <a:pt x="626" y="1044"/>
                    <a:pt x="560" y="1044"/>
                  </a:cubicBezTo>
                  <a:lnTo>
                    <a:pt x="168" y="1044"/>
                  </a:lnTo>
                  <a:cubicBezTo>
                    <a:pt x="103" y="1044"/>
                    <a:pt x="47" y="989"/>
                    <a:pt x="47" y="924"/>
                  </a:cubicBezTo>
                  <a:lnTo>
                    <a:pt x="47" y="168"/>
                  </a:lnTo>
                  <a:cubicBezTo>
                    <a:pt x="47" y="97"/>
                    <a:pt x="103" y="47"/>
                    <a:pt x="168" y="47"/>
                  </a:cubicBezTo>
                  <a:close/>
                  <a:moveTo>
                    <a:pt x="168" y="0"/>
                  </a:moveTo>
                  <a:cubicBezTo>
                    <a:pt x="75" y="0"/>
                    <a:pt x="0" y="75"/>
                    <a:pt x="0" y="168"/>
                  </a:cubicBezTo>
                  <a:lnTo>
                    <a:pt x="0" y="924"/>
                  </a:lnTo>
                  <a:cubicBezTo>
                    <a:pt x="0" y="1017"/>
                    <a:pt x="75" y="1087"/>
                    <a:pt x="168" y="1087"/>
                  </a:cubicBezTo>
                  <a:lnTo>
                    <a:pt x="560" y="1087"/>
                  </a:lnTo>
                  <a:cubicBezTo>
                    <a:pt x="654" y="1087"/>
                    <a:pt x="728" y="1017"/>
                    <a:pt x="728" y="924"/>
                  </a:cubicBezTo>
                  <a:lnTo>
                    <a:pt x="728" y="168"/>
                  </a:lnTo>
                  <a:cubicBezTo>
                    <a:pt x="728" y="75"/>
                    <a:pt x="654" y="0"/>
                    <a:pt x="5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6455017" y="2027802"/>
              <a:ext cx="94508" cy="31144"/>
            </a:xfrm>
            <a:custGeom>
              <a:rect b="b" l="l" r="r" t="t"/>
              <a:pathLst>
                <a:path extrusionOk="0" h="145" w="440">
                  <a:moveTo>
                    <a:pt x="145" y="0"/>
                  </a:moveTo>
                  <a:cubicBezTo>
                    <a:pt x="89" y="47"/>
                    <a:pt x="43" y="99"/>
                    <a:pt x="1" y="140"/>
                  </a:cubicBezTo>
                  <a:lnTo>
                    <a:pt x="360" y="145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6544154" y="2027802"/>
              <a:ext cx="41454" cy="31144"/>
            </a:xfrm>
            <a:custGeom>
              <a:rect b="b" l="l" r="r" t="t"/>
              <a:pathLst>
                <a:path extrusionOk="0" h="145" w="193">
                  <a:moveTo>
                    <a:pt x="76" y="0"/>
                  </a:moveTo>
                  <a:lnTo>
                    <a:pt x="1" y="145"/>
                  </a:lnTo>
                  <a:lnTo>
                    <a:pt x="192" y="14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7735372" y="2477569"/>
              <a:ext cx="421848" cy="268914"/>
            </a:xfrm>
            <a:custGeom>
              <a:rect b="b" l="l" r="r" t="t"/>
              <a:pathLst>
                <a:path extrusionOk="0" h="1252" w="1964">
                  <a:moveTo>
                    <a:pt x="0" y="1"/>
                  </a:moveTo>
                  <a:lnTo>
                    <a:pt x="0" y="1251"/>
                  </a:lnTo>
                  <a:cubicBezTo>
                    <a:pt x="612" y="1172"/>
                    <a:pt x="1223" y="1092"/>
                    <a:pt x="1834" y="1017"/>
                  </a:cubicBezTo>
                  <a:cubicBezTo>
                    <a:pt x="1867" y="971"/>
                    <a:pt x="1959" y="831"/>
                    <a:pt x="1959" y="631"/>
                  </a:cubicBezTo>
                  <a:cubicBezTo>
                    <a:pt x="1964" y="425"/>
                    <a:pt x="1867" y="280"/>
                    <a:pt x="1834" y="239"/>
                  </a:cubicBezTo>
                  <a:cubicBezTo>
                    <a:pt x="1223" y="160"/>
                    <a:pt x="612" y="80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8114045" y="1813443"/>
              <a:ext cx="1299479" cy="460075"/>
            </a:xfrm>
            <a:custGeom>
              <a:rect b="b" l="l" r="r" t="t"/>
              <a:pathLst>
                <a:path extrusionOk="0" h="2142" w="6050">
                  <a:moveTo>
                    <a:pt x="5742" y="1"/>
                  </a:moveTo>
                  <a:lnTo>
                    <a:pt x="4997" y="583"/>
                  </a:lnTo>
                  <a:cubicBezTo>
                    <a:pt x="3331" y="1101"/>
                    <a:pt x="1666" y="1624"/>
                    <a:pt x="1" y="2141"/>
                  </a:cubicBezTo>
                  <a:cubicBezTo>
                    <a:pt x="1013" y="2132"/>
                    <a:pt x="2024" y="2128"/>
                    <a:pt x="3042" y="2118"/>
                  </a:cubicBezTo>
                  <a:lnTo>
                    <a:pt x="5798" y="653"/>
                  </a:lnTo>
                  <a:lnTo>
                    <a:pt x="60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9040643" y="2281253"/>
              <a:ext cx="1032281" cy="308864"/>
            </a:xfrm>
            <a:custGeom>
              <a:rect b="b" l="l" r="r" t="t"/>
              <a:pathLst>
                <a:path extrusionOk="0" h="1438" w="4806">
                  <a:moveTo>
                    <a:pt x="1" y="0"/>
                  </a:moveTo>
                  <a:lnTo>
                    <a:pt x="1" y="1437"/>
                  </a:lnTo>
                  <a:lnTo>
                    <a:pt x="2837" y="1437"/>
                  </a:lnTo>
                  <a:cubicBezTo>
                    <a:pt x="3471" y="1437"/>
                    <a:pt x="4063" y="1119"/>
                    <a:pt x="4418" y="588"/>
                  </a:cubicBezTo>
                  <a:cubicBezTo>
                    <a:pt x="4545" y="392"/>
                    <a:pt x="4674" y="196"/>
                    <a:pt x="480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35"/>
          <p:cNvGrpSpPr/>
          <p:nvPr/>
        </p:nvGrpSpPr>
        <p:grpSpPr>
          <a:xfrm>
            <a:off x="4849116" y="287342"/>
            <a:ext cx="1295373" cy="504315"/>
            <a:chOff x="5860838" y="1725109"/>
            <a:chExt cx="1363694" cy="530914"/>
          </a:xfrm>
        </p:grpSpPr>
        <p:sp>
          <p:nvSpPr>
            <p:cNvPr id="823" name="Google Shape;823;p35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44"/>
          <p:cNvSpPr txBox="1"/>
          <p:nvPr>
            <p:ph type="title"/>
          </p:nvPr>
        </p:nvSpPr>
        <p:spPr>
          <a:xfrm>
            <a:off x="152400" y="143175"/>
            <a:ext cx="725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Model Comparison</a:t>
            </a:r>
            <a:r>
              <a:rPr lang="en" sz="1800">
                <a:solidFill>
                  <a:schemeClr val="accent3"/>
                </a:solidFill>
              </a:rPr>
              <a:t> 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44"/>
          <p:cNvSpPr txBox="1"/>
          <p:nvPr/>
        </p:nvSpPr>
        <p:spPr>
          <a:xfrm>
            <a:off x="4753125" y="765600"/>
            <a:ext cx="3819600" cy="4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Gradient Boosting outperformed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 models with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highest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accuracy (0.834) and ROC AUC (0.736), making it the ideal choice for flight delay prediction</a:t>
            </a:r>
            <a:b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Tree-based models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showed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strong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accuracy with Decision Tree (0.833) and Random Forest (0.829), while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Logistic Regression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demonstrated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good class separation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(ROC AUC: 0.727)</a:t>
            </a:r>
            <a:b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Most models suffered from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poor sensitivity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to delays, with low Recall and F1-scores.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Logistic Regression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Naive Bayes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which performed worse otherwise, did 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better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in these metrics, though.</a:t>
            </a:r>
            <a:br>
              <a:rPr lang="en" sz="1000"/>
            </a:br>
            <a:endParaRPr sz="1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7" name="Google Shape;1047;p44"/>
          <p:cNvSpPr txBox="1"/>
          <p:nvPr/>
        </p:nvSpPr>
        <p:spPr>
          <a:xfrm>
            <a:off x="6127500" y="-1077300"/>
            <a:ext cx="3584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48" name="Google Shape;10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3" y="862062"/>
            <a:ext cx="4284276" cy="226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263" y="3272650"/>
            <a:ext cx="4348600" cy="17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5"/>
          <p:cNvSpPr txBox="1"/>
          <p:nvPr>
            <p:ph type="title"/>
          </p:nvPr>
        </p:nvSpPr>
        <p:spPr>
          <a:xfrm>
            <a:off x="152400" y="284625"/>
            <a:ext cx="725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Analysis-</a:t>
            </a:r>
            <a:r>
              <a:rPr lang="en" sz="3200"/>
              <a:t>Seasonal patterns</a:t>
            </a:r>
            <a:r>
              <a:rPr lang="en" sz="1800">
                <a:solidFill>
                  <a:schemeClr val="accent3"/>
                </a:solidFill>
              </a:rPr>
              <a:t> 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45"/>
          <p:cNvSpPr txBox="1"/>
          <p:nvPr/>
        </p:nvSpPr>
        <p:spPr>
          <a:xfrm>
            <a:off x="5485025" y="1376050"/>
            <a:ext cx="3288300" cy="28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Summer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highest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delay rate at 20.00%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Winter follows at 18.61%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Spring shows moderate delays at 16.39%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Fall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has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lowest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delay rate at 13.17%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ANOVA test confirms significant difference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6" name="Google Shape;1056;p45"/>
          <p:cNvSpPr txBox="1"/>
          <p:nvPr/>
        </p:nvSpPr>
        <p:spPr>
          <a:xfrm>
            <a:off x="5891725" y="284625"/>
            <a:ext cx="3584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57" name="Google Shape;1057;p45"/>
          <p:cNvSpPr/>
          <p:nvPr/>
        </p:nvSpPr>
        <p:spPr>
          <a:xfrm>
            <a:off x="8303400" y="3648011"/>
            <a:ext cx="120600" cy="120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8" name="Google Shape;10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25" y="1070800"/>
            <a:ext cx="5351326" cy="31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46"/>
          <p:cNvSpPr txBox="1"/>
          <p:nvPr>
            <p:ph type="title"/>
          </p:nvPr>
        </p:nvSpPr>
        <p:spPr>
          <a:xfrm>
            <a:off x="152400" y="284625"/>
            <a:ext cx="683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Analysis-Time of day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46"/>
          <p:cNvSpPr txBox="1"/>
          <p:nvPr/>
        </p:nvSpPr>
        <p:spPr>
          <a:xfrm>
            <a:off x="5768475" y="1184000"/>
            <a:ext cx="3375600" cy="24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Early morning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flights (4-6AM) have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lowest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delay rates (&lt;5%) and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Evening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flights (6-8PM) have the highest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20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:00 (6PM): 24.95% delay rate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6AM: 4.93% delay rate (n=6386)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Only 3 flights at 4am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ANOVA test confirms significant difference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5" name="Google Shape;10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9975"/>
            <a:ext cx="5616075" cy="308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7"/>
          <p:cNvSpPr txBox="1"/>
          <p:nvPr>
            <p:ph type="title"/>
          </p:nvPr>
        </p:nvSpPr>
        <p:spPr>
          <a:xfrm>
            <a:off x="152400" y="284625"/>
            <a:ext cx="96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Analysis-Airline carriers </a:t>
            </a:r>
            <a:r>
              <a:rPr lang="en" sz="3200"/>
              <a:t>Performance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47"/>
          <p:cNvSpPr txBox="1"/>
          <p:nvPr/>
        </p:nvSpPr>
        <p:spPr>
          <a:xfrm>
            <a:off x="6595025" y="1088438"/>
            <a:ext cx="25908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Best performers: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Hawaiian (10.32%)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US Airways (13.25%)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Alaska (13.60%)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Worst performers: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ExpressJet (22.02%) JetBlue (20.81%)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Southwest (20.17%)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ANOVA test confirms significant difference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72" name="Google Shape;10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2175"/>
            <a:ext cx="6283500" cy="34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200" y="91025"/>
            <a:ext cx="7232674" cy="48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49"/>
          <p:cNvSpPr txBox="1"/>
          <p:nvPr>
            <p:ph type="title"/>
          </p:nvPr>
        </p:nvSpPr>
        <p:spPr>
          <a:xfrm>
            <a:off x="4733300" y="3117300"/>
            <a:ext cx="45939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</a:rPr>
              <a:t>New Method Introduction and Analysis</a:t>
            </a:r>
            <a:endParaRPr sz="3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</p:txBody>
      </p:sp>
      <p:sp>
        <p:nvSpPr>
          <p:cNvPr id="1083" name="Google Shape;1083;p49"/>
          <p:cNvSpPr txBox="1"/>
          <p:nvPr>
            <p:ph idx="2" type="title"/>
          </p:nvPr>
        </p:nvSpPr>
        <p:spPr>
          <a:xfrm>
            <a:off x="6535150" y="1476425"/>
            <a:ext cx="20685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084" name="Google Shape;1084;p49"/>
          <p:cNvGrpSpPr/>
          <p:nvPr/>
        </p:nvGrpSpPr>
        <p:grpSpPr>
          <a:xfrm flipH="1">
            <a:off x="319191" y="1657737"/>
            <a:ext cx="1938012" cy="553286"/>
            <a:chOff x="2807398" y="2932781"/>
            <a:chExt cx="2040227" cy="582468"/>
          </a:xfrm>
        </p:grpSpPr>
        <p:sp>
          <p:nvSpPr>
            <p:cNvPr id="1085" name="Google Shape;1085;p49"/>
            <p:cNvSpPr/>
            <p:nvPr/>
          </p:nvSpPr>
          <p:spPr>
            <a:xfrm>
              <a:off x="3168049" y="2932781"/>
              <a:ext cx="527752" cy="582466"/>
            </a:xfrm>
            <a:custGeom>
              <a:rect b="b" l="l" r="r" t="t"/>
              <a:pathLst>
                <a:path extrusionOk="0" h="2576" w="2334">
                  <a:moveTo>
                    <a:pt x="1167" y="1"/>
                  </a:moveTo>
                  <a:cubicBezTo>
                    <a:pt x="580" y="1"/>
                    <a:pt x="90" y="598"/>
                    <a:pt x="11" y="1376"/>
                  </a:cubicBezTo>
                  <a:cubicBezTo>
                    <a:pt x="6" y="1451"/>
                    <a:pt x="1" y="1526"/>
                    <a:pt x="1" y="1600"/>
                  </a:cubicBezTo>
                  <a:cubicBezTo>
                    <a:pt x="1" y="1964"/>
                    <a:pt x="90" y="2306"/>
                    <a:pt x="244" y="2575"/>
                  </a:cubicBezTo>
                  <a:lnTo>
                    <a:pt x="2095" y="2575"/>
                  </a:lnTo>
                  <a:cubicBezTo>
                    <a:pt x="2245" y="2306"/>
                    <a:pt x="2334" y="1964"/>
                    <a:pt x="2334" y="1600"/>
                  </a:cubicBezTo>
                  <a:cubicBezTo>
                    <a:pt x="2334" y="1488"/>
                    <a:pt x="2324" y="1382"/>
                    <a:pt x="2310" y="1275"/>
                  </a:cubicBezTo>
                  <a:cubicBezTo>
                    <a:pt x="2203" y="547"/>
                    <a:pt x="1732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2807398" y="3190099"/>
              <a:ext cx="531822" cy="325150"/>
            </a:xfrm>
            <a:custGeom>
              <a:rect b="b" l="l" r="r" t="t"/>
              <a:pathLst>
                <a:path extrusionOk="0" h="1438" w="2352">
                  <a:moveTo>
                    <a:pt x="978" y="0"/>
                  </a:moveTo>
                  <a:cubicBezTo>
                    <a:pt x="913" y="0"/>
                    <a:pt x="848" y="8"/>
                    <a:pt x="784" y="25"/>
                  </a:cubicBezTo>
                  <a:cubicBezTo>
                    <a:pt x="295" y="150"/>
                    <a:pt x="1" y="729"/>
                    <a:pt x="15" y="1437"/>
                  </a:cubicBezTo>
                  <a:lnTo>
                    <a:pt x="2351" y="1437"/>
                  </a:lnTo>
                  <a:cubicBezTo>
                    <a:pt x="2207" y="916"/>
                    <a:pt x="1932" y="486"/>
                    <a:pt x="1606" y="238"/>
                  </a:cubicBezTo>
                  <a:cubicBezTo>
                    <a:pt x="1406" y="85"/>
                    <a:pt x="1189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3444586" y="3190551"/>
              <a:ext cx="594909" cy="324698"/>
            </a:xfrm>
            <a:custGeom>
              <a:rect b="b" l="l" r="r" t="t"/>
              <a:pathLst>
                <a:path extrusionOk="0" h="1436" w="2631">
                  <a:moveTo>
                    <a:pt x="1664" y="1"/>
                  </a:moveTo>
                  <a:cubicBezTo>
                    <a:pt x="1477" y="1"/>
                    <a:pt x="1280" y="47"/>
                    <a:pt x="1087" y="135"/>
                  </a:cubicBezTo>
                  <a:cubicBezTo>
                    <a:pt x="826" y="255"/>
                    <a:pt x="575" y="451"/>
                    <a:pt x="369" y="712"/>
                  </a:cubicBezTo>
                  <a:cubicBezTo>
                    <a:pt x="187" y="942"/>
                    <a:pt x="65" y="1188"/>
                    <a:pt x="0" y="1435"/>
                  </a:cubicBezTo>
                  <a:lnTo>
                    <a:pt x="2566" y="1435"/>
                  </a:lnTo>
                  <a:cubicBezTo>
                    <a:pt x="2617" y="1244"/>
                    <a:pt x="2631" y="1058"/>
                    <a:pt x="2612" y="886"/>
                  </a:cubicBezTo>
                  <a:cubicBezTo>
                    <a:pt x="2584" y="606"/>
                    <a:pt x="2467" y="363"/>
                    <a:pt x="2258" y="195"/>
                  </a:cubicBezTo>
                  <a:cubicBezTo>
                    <a:pt x="2089" y="64"/>
                    <a:pt x="1884" y="1"/>
                    <a:pt x="1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3836894" y="3381391"/>
              <a:ext cx="468510" cy="133859"/>
            </a:xfrm>
            <a:custGeom>
              <a:rect b="b" l="l" r="r" t="t"/>
              <a:pathLst>
                <a:path extrusionOk="0" h="592" w="2072">
                  <a:moveTo>
                    <a:pt x="1197" y="1"/>
                  </a:moveTo>
                  <a:cubicBezTo>
                    <a:pt x="1093" y="1"/>
                    <a:pt x="985" y="15"/>
                    <a:pt x="877" y="42"/>
                  </a:cubicBezTo>
                  <a:cubicBezTo>
                    <a:pt x="569" y="116"/>
                    <a:pt x="257" y="307"/>
                    <a:pt x="0" y="591"/>
                  </a:cubicBezTo>
                  <a:lnTo>
                    <a:pt x="2071" y="591"/>
                  </a:lnTo>
                  <a:cubicBezTo>
                    <a:pt x="2015" y="433"/>
                    <a:pt x="1918" y="298"/>
                    <a:pt x="1787" y="195"/>
                  </a:cubicBezTo>
                  <a:cubicBezTo>
                    <a:pt x="1619" y="62"/>
                    <a:pt x="1415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4377984" y="3381391"/>
              <a:ext cx="469641" cy="133859"/>
            </a:xfrm>
            <a:custGeom>
              <a:rect b="b" l="l" r="r" t="t"/>
              <a:pathLst>
                <a:path extrusionOk="0" h="592" w="2077">
                  <a:moveTo>
                    <a:pt x="1199" y="1"/>
                  </a:moveTo>
                  <a:cubicBezTo>
                    <a:pt x="1095" y="1"/>
                    <a:pt x="989" y="15"/>
                    <a:pt x="882" y="42"/>
                  </a:cubicBezTo>
                  <a:cubicBezTo>
                    <a:pt x="574" y="116"/>
                    <a:pt x="257" y="307"/>
                    <a:pt x="1" y="591"/>
                  </a:cubicBezTo>
                  <a:lnTo>
                    <a:pt x="2076" y="591"/>
                  </a:lnTo>
                  <a:cubicBezTo>
                    <a:pt x="2016" y="433"/>
                    <a:pt x="1917" y="298"/>
                    <a:pt x="1786" y="195"/>
                  </a:cubicBezTo>
                  <a:cubicBezTo>
                    <a:pt x="1619" y="62"/>
                    <a:pt x="141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49"/>
          <p:cNvGrpSpPr/>
          <p:nvPr/>
        </p:nvGrpSpPr>
        <p:grpSpPr>
          <a:xfrm>
            <a:off x="-130" y="2392335"/>
            <a:ext cx="3452130" cy="2751314"/>
            <a:chOff x="-3171253" y="204420"/>
            <a:chExt cx="3884472" cy="3095886"/>
          </a:xfrm>
        </p:grpSpPr>
        <p:sp>
          <p:nvSpPr>
            <p:cNvPr id="1091" name="Google Shape;1091;p49"/>
            <p:cNvSpPr/>
            <p:nvPr/>
          </p:nvSpPr>
          <p:spPr>
            <a:xfrm>
              <a:off x="-3171253" y="204420"/>
              <a:ext cx="3884472" cy="3095886"/>
            </a:xfrm>
            <a:custGeom>
              <a:rect b="b" l="l" r="r" t="t"/>
              <a:pathLst>
                <a:path extrusionOk="0" h="10804" w="13556">
                  <a:moveTo>
                    <a:pt x="9918" y="1"/>
                  </a:moveTo>
                  <a:lnTo>
                    <a:pt x="4721" y="6769"/>
                  </a:lnTo>
                  <a:lnTo>
                    <a:pt x="2604" y="9526"/>
                  </a:lnTo>
                  <a:lnTo>
                    <a:pt x="1" y="10803"/>
                  </a:lnTo>
                  <a:lnTo>
                    <a:pt x="11126" y="10803"/>
                  </a:lnTo>
                  <a:lnTo>
                    <a:pt x="13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-1668621" y="755155"/>
              <a:ext cx="1185744" cy="1606686"/>
            </a:xfrm>
            <a:custGeom>
              <a:rect b="b" l="l" r="r" t="t"/>
              <a:pathLst>
                <a:path extrusionOk="0" h="5607" w="4138">
                  <a:moveTo>
                    <a:pt x="4104" y="1"/>
                  </a:moveTo>
                  <a:lnTo>
                    <a:pt x="0" y="5583"/>
                  </a:lnTo>
                  <a:lnTo>
                    <a:pt x="33" y="5607"/>
                  </a:lnTo>
                  <a:lnTo>
                    <a:pt x="4138" y="24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-1234508" y="561452"/>
              <a:ext cx="1186030" cy="1605540"/>
            </a:xfrm>
            <a:custGeom>
              <a:rect b="b" l="l" r="r" t="t"/>
              <a:pathLst>
                <a:path extrusionOk="0" h="5603" w="4139">
                  <a:moveTo>
                    <a:pt x="4106" y="1"/>
                  </a:moveTo>
                  <a:lnTo>
                    <a:pt x="1" y="5579"/>
                  </a:lnTo>
                  <a:lnTo>
                    <a:pt x="33" y="5602"/>
                  </a:lnTo>
                  <a:lnTo>
                    <a:pt x="4138" y="24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-3171253" y="2143740"/>
              <a:ext cx="1353089" cy="1156516"/>
            </a:xfrm>
            <a:custGeom>
              <a:rect b="b" l="l" r="r" t="t"/>
              <a:pathLst>
                <a:path extrusionOk="0" h="4036" w="4722">
                  <a:moveTo>
                    <a:pt x="4721" y="1"/>
                  </a:moveTo>
                  <a:lnTo>
                    <a:pt x="2604" y="2758"/>
                  </a:lnTo>
                  <a:lnTo>
                    <a:pt x="1" y="4035"/>
                  </a:lnTo>
                  <a:lnTo>
                    <a:pt x="4721" y="4035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-329605" y="204420"/>
              <a:ext cx="1042755" cy="968252"/>
            </a:xfrm>
            <a:custGeom>
              <a:rect b="b" l="l" r="r" t="t"/>
              <a:pathLst>
                <a:path extrusionOk="0" h="3379" w="3639">
                  <a:moveTo>
                    <a:pt x="1" y="1"/>
                  </a:moveTo>
                  <a:lnTo>
                    <a:pt x="378" y="3378"/>
                  </a:lnTo>
                  <a:cubicBezTo>
                    <a:pt x="858" y="3033"/>
                    <a:pt x="1442" y="2832"/>
                    <a:pt x="2081" y="2832"/>
                  </a:cubicBezTo>
                  <a:cubicBezTo>
                    <a:pt x="2389" y="2832"/>
                    <a:pt x="2692" y="2883"/>
                    <a:pt x="2972" y="2972"/>
                  </a:cubicBezTo>
                  <a:lnTo>
                    <a:pt x="363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-221291" y="1015622"/>
              <a:ext cx="743311" cy="1672592"/>
            </a:xfrm>
            <a:custGeom>
              <a:rect b="b" l="l" r="r" t="t"/>
              <a:pathLst>
                <a:path extrusionOk="0" h="5837" w="2594">
                  <a:moveTo>
                    <a:pt x="1703" y="1"/>
                  </a:moveTo>
                  <a:cubicBezTo>
                    <a:pt x="1064" y="1"/>
                    <a:pt x="480" y="202"/>
                    <a:pt x="0" y="547"/>
                  </a:cubicBezTo>
                  <a:lnTo>
                    <a:pt x="564" y="5631"/>
                  </a:lnTo>
                  <a:cubicBezTo>
                    <a:pt x="803" y="5733"/>
                    <a:pt x="1050" y="5799"/>
                    <a:pt x="1311" y="5836"/>
                  </a:cubicBezTo>
                  <a:lnTo>
                    <a:pt x="2594" y="141"/>
                  </a:lnTo>
                  <a:cubicBezTo>
                    <a:pt x="2314" y="52"/>
                    <a:pt x="2011" y="1"/>
                    <a:pt x="170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-572880" y="1172361"/>
              <a:ext cx="513498" cy="1457107"/>
            </a:xfrm>
            <a:custGeom>
              <a:rect b="b" l="l" r="r" t="t"/>
              <a:pathLst>
                <a:path extrusionOk="0" h="5085" w="1792">
                  <a:moveTo>
                    <a:pt x="1227" y="0"/>
                  </a:moveTo>
                  <a:cubicBezTo>
                    <a:pt x="482" y="532"/>
                    <a:pt x="0" y="1399"/>
                    <a:pt x="0" y="2383"/>
                  </a:cubicBezTo>
                  <a:cubicBezTo>
                    <a:pt x="0" y="3601"/>
                    <a:pt x="738" y="4641"/>
                    <a:pt x="1791" y="5084"/>
                  </a:cubicBez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</a:rPr>
              <a:t>Introducing A New Method:</a:t>
            </a:r>
            <a:endParaRPr/>
          </a:p>
        </p:txBody>
      </p:sp>
      <p:pic>
        <p:nvPicPr>
          <p:cNvPr id="1103" name="Google Shape;110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6575" y="1063025"/>
            <a:ext cx="456743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50"/>
          <p:cNvSpPr txBox="1"/>
          <p:nvPr/>
        </p:nvSpPr>
        <p:spPr>
          <a:xfrm>
            <a:off x="426800" y="1379200"/>
            <a:ext cx="28185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Intuition: 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0" name="Google Shape;11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350" y="445025"/>
            <a:ext cx="6313776" cy="44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6" name="Google Shape;111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975" y="445025"/>
            <a:ext cx="5818058" cy="45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2" name="Google Shape;11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975" y="270850"/>
            <a:ext cx="5818058" cy="45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6"/>
          <p:cNvSpPr txBox="1"/>
          <p:nvPr>
            <p:ph type="title"/>
          </p:nvPr>
        </p:nvSpPr>
        <p:spPr>
          <a:xfrm>
            <a:off x="720000" y="271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832" name="Google Shape;832;p36"/>
          <p:cNvSpPr txBox="1"/>
          <p:nvPr>
            <p:ph idx="7" type="title"/>
          </p:nvPr>
        </p:nvSpPr>
        <p:spPr>
          <a:xfrm>
            <a:off x="1672588" y="1465544"/>
            <a:ext cx="75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33" name="Google Shape;833;p36"/>
          <p:cNvSpPr txBox="1"/>
          <p:nvPr>
            <p:ph idx="8" type="title"/>
          </p:nvPr>
        </p:nvSpPr>
        <p:spPr>
          <a:xfrm>
            <a:off x="6866263" y="1465552"/>
            <a:ext cx="75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34" name="Google Shape;834;p36"/>
          <p:cNvSpPr txBox="1"/>
          <p:nvPr>
            <p:ph idx="13" type="title"/>
          </p:nvPr>
        </p:nvSpPr>
        <p:spPr>
          <a:xfrm>
            <a:off x="5308648" y="3159764"/>
            <a:ext cx="75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835" name="Google Shape;835;p36"/>
          <p:cNvSpPr txBox="1"/>
          <p:nvPr>
            <p:ph idx="14" type="title"/>
          </p:nvPr>
        </p:nvSpPr>
        <p:spPr>
          <a:xfrm>
            <a:off x="4195509" y="1465544"/>
            <a:ext cx="75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36" name="Google Shape;836;p36"/>
          <p:cNvSpPr txBox="1"/>
          <p:nvPr>
            <p:ph idx="16" type="subTitle"/>
          </p:nvPr>
        </p:nvSpPr>
        <p:spPr>
          <a:xfrm>
            <a:off x="867777" y="1934636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37" name="Google Shape;837;p36"/>
          <p:cNvSpPr txBox="1"/>
          <p:nvPr>
            <p:ph idx="18" type="subTitle"/>
          </p:nvPr>
        </p:nvSpPr>
        <p:spPr>
          <a:xfrm>
            <a:off x="3155988" y="1721925"/>
            <a:ext cx="2832000" cy="6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38" name="Google Shape;838;p36"/>
          <p:cNvSpPr txBox="1"/>
          <p:nvPr>
            <p:ph idx="19" type="subTitle"/>
          </p:nvPr>
        </p:nvSpPr>
        <p:spPr>
          <a:xfrm>
            <a:off x="6061502" y="2674985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/>
              <a:t>Comparison</a:t>
            </a:r>
            <a:r>
              <a:rPr lang="en"/>
              <a:t> and Analysis</a:t>
            </a:r>
            <a:endParaRPr/>
          </a:p>
        </p:txBody>
      </p:sp>
      <p:sp>
        <p:nvSpPr>
          <p:cNvPr id="839" name="Google Shape;839;p36"/>
          <p:cNvSpPr txBox="1"/>
          <p:nvPr>
            <p:ph idx="20" type="subTitle"/>
          </p:nvPr>
        </p:nvSpPr>
        <p:spPr>
          <a:xfrm>
            <a:off x="4503763" y="3671698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40" name="Google Shape;840;p36"/>
          <p:cNvSpPr txBox="1"/>
          <p:nvPr>
            <p:ph idx="7" type="title"/>
          </p:nvPr>
        </p:nvSpPr>
        <p:spPr>
          <a:xfrm>
            <a:off x="2753238" y="3159769"/>
            <a:ext cx="753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41" name="Google Shape;841;p36"/>
          <p:cNvSpPr txBox="1"/>
          <p:nvPr>
            <p:ph idx="16" type="subTitle"/>
          </p:nvPr>
        </p:nvSpPr>
        <p:spPr>
          <a:xfrm>
            <a:off x="1948577" y="4347736"/>
            <a:ext cx="2362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Method Introduction and Analysis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600" y="1176475"/>
            <a:ext cx="4347025" cy="3645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974" y="1206125"/>
            <a:ext cx="4347025" cy="364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</a:rPr>
              <a:t>O</a:t>
            </a:r>
            <a:r>
              <a:rPr lang="en" sz="3400">
                <a:solidFill>
                  <a:schemeClr val="accent3"/>
                </a:solidFill>
              </a:rPr>
              <a:t>ur Model:</a:t>
            </a:r>
            <a:endParaRPr/>
          </a:p>
        </p:txBody>
      </p:sp>
      <p:sp>
        <p:nvSpPr>
          <p:cNvPr id="1135" name="Google Shape;1135;p55"/>
          <p:cNvSpPr txBox="1"/>
          <p:nvPr/>
        </p:nvSpPr>
        <p:spPr>
          <a:xfrm>
            <a:off x="256050" y="1218800"/>
            <a:ext cx="85212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Split the whole “cleaned” version data into 80% 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20% testing.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Steps: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 the departure delays first: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 each row, find its corresponding departure cluster.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 set the threshold within 10 minutes as a Departure Delay Flag.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Extreme Gradient Boosting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algorithm, refer as XGBoost, to train the local cluster departure delay model.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 62 clusters will be trained based on the training set.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 the arrival delays afterward: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Reason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Arrival delays are usually highly correlated to departure delays.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Training the arrival delays model for each cluster follows the same logic as departure delay but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adding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departure delays as a feature.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Testing: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model will automatically recognized which cluster each row belongs  to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Activate the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departure delay prediction first</a:t>
            </a: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pass the result  as the feature to </a:t>
            </a:r>
            <a:r>
              <a:rPr b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arrival delay prediction model afterward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</a:rPr>
              <a:t>Results:</a:t>
            </a:r>
            <a:endParaRPr/>
          </a:p>
        </p:txBody>
      </p:sp>
      <p:pic>
        <p:nvPicPr>
          <p:cNvPr id="1141" name="Google Shape;1141;p56" title="Screenshot 2025-04-09 at 11.00.1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50" y="1078625"/>
            <a:ext cx="4497451" cy="391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p56" title="Screenshot 2025-04-09 at 11.00.42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86" y="1514850"/>
            <a:ext cx="4119338" cy="2113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</a:rPr>
              <a:t>Pros and Cons:</a:t>
            </a:r>
            <a:endParaRPr/>
          </a:p>
        </p:txBody>
      </p:sp>
      <p:sp>
        <p:nvSpPr>
          <p:cNvPr id="1148" name="Google Shape;1148;p57"/>
          <p:cNvSpPr txBox="1"/>
          <p:nvPr/>
        </p:nvSpPr>
        <p:spPr>
          <a:xfrm>
            <a:off x="256050" y="1218800"/>
            <a:ext cx="85212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Reduced network complexity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■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From 259 airports to 62 clusters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Fast 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computation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■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5 minutes and a half to process all model over 1 million rows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 precision for time delay detection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Solve the problem for small airports not having enough information train its model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Flexibility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■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Easy to predict new flight, even if it’s airport is not listed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Model performance can be 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inconsistent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■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Some clusters have strong data others might be weak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oppins"/>
              <a:buChar char="○"/>
            </a:pP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With dozens of separate models, it’s difficult to 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understand</a:t>
            </a:r>
            <a:r>
              <a:rPr lang="en" sz="1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why a flight is delayed </a:t>
            </a:r>
            <a:endParaRPr sz="15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58"/>
          <p:cNvSpPr txBox="1"/>
          <p:nvPr>
            <p:ph type="title"/>
          </p:nvPr>
        </p:nvSpPr>
        <p:spPr>
          <a:xfrm>
            <a:off x="5873100" y="2796775"/>
            <a:ext cx="45939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</a:rPr>
              <a:t>Conclusion</a:t>
            </a:r>
            <a:endParaRPr sz="3400"/>
          </a:p>
        </p:txBody>
      </p:sp>
      <p:sp>
        <p:nvSpPr>
          <p:cNvPr id="1154" name="Google Shape;1154;p58"/>
          <p:cNvSpPr txBox="1"/>
          <p:nvPr>
            <p:ph idx="2" type="title"/>
          </p:nvPr>
        </p:nvSpPr>
        <p:spPr>
          <a:xfrm>
            <a:off x="6489350" y="1476425"/>
            <a:ext cx="20685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1155" name="Google Shape;1155;p58"/>
          <p:cNvGrpSpPr/>
          <p:nvPr/>
        </p:nvGrpSpPr>
        <p:grpSpPr>
          <a:xfrm flipH="1">
            <a:off x="319191" y="1657737"/>
            <a:ext cx="1938012" cy="553286"/>
            <a:chOff x="2807398" y="2932781"/>
            <a:chExt cx="2040227" cy="582468"/>
          </a:xfrm>
        </p:grpSpPr>
        <p:sp>
          <p:nvSpPr>
            <p:cNvPr id="1156" name="Google Shape;1156;p58"/>
            <p:cNvSpPr/>
            <p:nvPr/>
          </p:nvSpPr>
          <p:spPr>
            <a:xfrm>
              <a:off x="3168049" y="2932781"/>
              <a:ext cx="527752" cy="582466"/>
            </a:xfrm>
            <a:custGeom>
              <a:rect b="b" l="l" r="r" t="t"/>
              <a:pathLst>
                <a:path extrusionOk="0" h="2576" w="2334">
                  <a:moveTo>
                    <a:pt x="1167" y="1"/>
                  </a:moveTo>
                  <a:cubicBezTo>
                    <a:pt x="580" y="1"/>
                    <a:pt x="90" y="598"/>
                    <a:pt x="11" y="1376"/>
                  </a:cubicBezTo>
                  <a:cubicBezTo>
                    <a:pt x="6" y="1451"/>
                    <a:pt x="1" y="1526"/>
                    <a:pt x="1" y="1600"/>
                  </a:cubicBezTo>
                  <a:cubicBezTo>
                    <a:pt x="1" y="1964"/>
                    <a:pt x="90" y="2306"/>
                    <a:pt x="244" y="2575"/>
                  </a:cubicBezTo>
                  <a:lnTo>
                    <a:pt x="2095" y="2575"/>
                  </a:lnTo>
                  <a:cubicBezTo>
                    <a:pt x="2245" y="2306"/>
                    <a:pt x="2334" y="1964"/>
                    <a:pt x="2334" y="1600"/>
                  </a:cubicBezTo>
                  <a:cubicBezTo>
                    <a:pt x="2334" y="1488"/>
                    <a:pt x="2324" y="1382"/>
                    <a:pt x="2310" y="1275"/>
                  </a:cubicBezTo>
                  <a:cubicBezTo>
                    <a:pt x="2203" y="547"/>
                    <a:pt x="1732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58"/>
            <p:cNvSpPr/>
            <p:nvPr/>
          </p:nvSpPr>
          <p:spPr>
            <a:xfrm>
              <a:off x="2807398" y="3190099"/>
              <a:ext cx="531822" cy="325150"/>
            </a:xfrm>
            <a:custGeom>
              <a:rect b="b" l="l" r="r" t="t"/>
              <a:pathLst>
                <a:path extrusionOk="0" h="1438" w="2352">
                  <a:moveTo>
                    <a:pt x="978" y="0"/>
                  </a:moveTo>
                  <a:cubicBezTo>
                    <a:pt x="913" y="0"/>
                    <a:pt x="848" y="8"/>
                    <a:pt x="784" y="25"/>
                  </a:cubicBezTo>
                  <a:cubicBezTo>
                    <a:pt x="295" y="150"/>
                    <a:pt x="1" y="729"/>
                    <a:pt x="15" y="1437"/>
                  </a:cubicBezTo>
                  <a:lnTo>
                    <a:pt x="2351" y="1437"/>
                  </a:lnTo>
                  <a:cubicBezTo>
                    <a:pt x="2207" y="916"/>
                    <a:pt x="1932" y="486"/>
                    <a:pt x="1606" y="238"/>
                  </a:cubicBezTo>
                  <a:cubicBezTo>
                    <a:pt x="1406" y="85"/>
                    <a:pt x="1189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58"/>
            <p:cNvSpPr/>
            <p:nvPr/>
          </p:nvSpPr>
          <p:spPr>
            <a:xfrm>
              <a:off x="3444586" y="3190551"/>
              <a:ext cx="594909" cy="324698"/>
            </a:xfrm>
            <a:custGeom>
              <a:rect b="b" l="l" r="r" t="t"/>
              <a:pathLst>
                <a:path extrusionOk="0" h="1436" w="2631">
                  <a:moveTo>
                    <a:pt x="1664" y="1"/>
                  </a:moveTo>
                  <a:cubicBezTo>
                    <a:pt x="1477" y="1"/>
                    <a:pt x="1280" y="47"/>
                    <a:pt x="1087" y="135"/>
                  </a:cubicBezTo>
                  <a:cubicBezTo>
                    <a:pt x="826" y="255"/>
                    <a:pt x="575" y="451"/>
                    <a:pt x="369" y="712"/>
                  </a:cubicBezTo>
                  <a:cubicBezTo>
                    <a:pt x="187" y="942"/>
                    <a:pt x="65" y="1188"/>
                    <a:pt x="0" y="1435"/>
                  </a:cubicBezTo>
                  <a:lnTo>
                    <a:pt x="2566" y="1435"/>
                  </a:lnTo>
                  <a:cubicBezTo>
                    <a:pt x="2617" y="1244"/>
                    <a:pt x="2631" y="1058"/>
                    <a:pt x="2612" y="886"/>
                  </a:cubicBezTo>
                  <a:cubicBezTo>
                    <a:pt x="2584" y="606"/>
                    <a:pt x="2467" y="363"/>
                    <a:pt x="2258" y="195"/>
                  </a:cubicBezTo>
                  <a:cubicBezTo>
                    <a:pt x="2089" y="64"/>
                    <a:pt x="1884" y="1"/>
                    <a:pt x="1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58"/>
            <p:cNvSpPr/>
            <p:nvPr/>
          </p:nvSpPr>
          <p:spPr>
            <a:xfrm>
              <a:off x="3836894" y="3381391"/>
              <a:ext cx="468510" cy="133859"/>
            </a:xfrm>
            <a:custGeom>
              <a:rect b="b" l="l" r="r" t="t"/>
              <a:pathLst>
                <a:path extrusionOk="0" h="592" w="2072">
                  <a:moveTo>
                    <a:pt x="1197" y="1"/>
                  </a:moveTo>
                  <a:cubicBezTo>
                    <a:pt x="1093" y="1"/>
                    <a:pt x="985" y="15"/>
                    <a:pt x="877" y="42"/>
                  </a:cubicBezTo>
                  <a:cubicBezTo>
                    <a:pt x="569" y="116"/>
                    <a:pt x="257" y="307"/>
                    <a:pt x="0" y="591"/>
                  </a:cubicBezTo>
                  <a:lnTo>
                    <a:pt x="2071" y="591"/>
                  </a:lnTo>
                  <a:cubicBezTo>
                    <a:pt x="2015" y="433"/>
                    <a:pt x="1918" y="298"/>
                    <a:pt x="1787" y="195"/>
                  </a:cubicBezTo>
                  <a:cubicBezTo>
                    <a:pt x="1619" y="62"/>
                    <a:pt x="1415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58"/>
            <p:cNvSpPr/>
            <p:nvPr/>
          </p:nvSpPr>
          <p:spPr>
            <a:xfrm>
              <a:off x="4377984" y="3381391"/>
              <a:ext cx="469641" cy="133859"/>
            </a:xfrm>
            <a:custGeom>
              <a:rect b="b" l="l" r="r" t="t"/>
              <a:pathLst>
                <a:path extrusionOk="0" h="592" w="2077">
                  <a:moveTo>
                    <a:pt x="1199" y="1"/>
                  </a:moveTo>
                  <a:cubicBezTo>
                    <a:pt x="1095" y="1"/>
                    <a:pt x="989" y="15"/>
                    <a:pt x="882" y="42"/>
                  </a:cubicBezTo>
                  <a:cubicBezTo>
                    <a:pt x="574" y="116"/>
                    <a:pt x="257" y="307"/>
                    <a:pt x="1" y="591"/>
                  </a:cubicBezTo>
                  <a:lnTo>
                    <a:pt x="2076" y="591"/>
                  </a:lnTo>
                  <a:cubicBezTo>
                    <a:pt x="2016" y="433"/>
                    <a:pt x="1917" y="298"/>
                    <a:pt x="1786" y="195"/>
                  </a:cubicBezTo>
                  <a:cubicBezTo>
                    <a:pt x="1619" y="62"/>
                    <a:pt x="141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1" name="Google Shape;1161;p58"/>
          <p:cNvGrpSpPr/>
          <p:nvPr/>
        </p:nvGrpSpPr>
        <p:grpSpPr>
          <a:xfrm>
            <a:off x="-130" y="2392335"/>
            <a:ext cx="3452130" cy="2751314"/>
            <a:chOff x="-3171253" y="204420"/>
            <a:chExt cx="3884472" cy="3095886"/>
          </a:xfrm>
        </p:grpSpPr>
        <p:sp>
          <p:nvSpPr>
            <p:cNvPr id="1162" name="Google Shape;1162;p58"/>
            <p:cNvSpPr/>
            <p:nvPr/>
          </p:nvSpPr>
          <p:spPr>
            <a:xfrm>
              <a:off x="-3171253" y="204420"/>
              <a:ext cx="3884472" cy="3095886"/>
            </a:xfrm>
            <a:custGeom>
              <a:rect b="b" l="l" r="r" t="t"/>
              <a:pathLst>
                <a:path extrusionOk="0" h="10804" w="13556">
                  <a:moveTo>
                    <a:pt x="9918" y="1"/>
                  </a:moveTo>
                  <a:lnTo>
                    <a:pt x="4721" y="6769"/>
                  </a:lnTo>
                  <a:lnTo>
                    <a:pt x="2604" y="9526"/>
                  </a:lnTo>
                  <a:lnTo>
                    <a:pt x="1" y="10803"/>
                  </a:lnTo>
                  <a:lnTo>
                    <a:pt x="11126" y="10803"/>
                  </a:lnTo>
                  <a:lnTo>
                    <a:pt x="13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58"/>
            <p:cNvSpPr/>
            <p:nvPr/>
          </p:nvSpPr>
          <p:spPr>
            <a:xfrm>
              <a:off x="-1668621" y="755155"/>
              <a:ext cx="1185744" cy="1606686"/>
            </a:xfrm>
            <a:custGeom>
              <a:rect b="b" l="l" r="r" t="t"/>
              <a:pathLst>
                <a:path extrusionOk="0" h="5607" w="4138">
                  <a:moveTo>
                    <a:pt x="4104" y="1"/>
                  </a:moveTo>
                  <a:lnTo>
                    <a:pt x="0" y="5583"/>
                  </a:lnTo>
                  <a:lnTo>
                    <a:pt x="33" y="5607"/>
                  </a:lnTo>
                  <a:lnTo>
                    <a:pt x="4138" y="24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58"/>
            <p:cNvSpPr/>
            <p:nvPr/>
          </p:nvSpPr>
          <p:spPr>
            <a:xfrm>
              <a:off x="-1234508" y="561452"/>
              <a:ext cx="1186030" cy="1605540"/>
            </a:xfrm>
            <a:custGeom>
              <a:rect b="b" l="l" r="r" t="t"/>
              <a:pathLst>
                <a:path extrusionOk="0" h="5603" w="4139">
                  <a:moveTo>
                    <a:pt x="4106" y="1"/>
                  </a:moveTo>
                  <a:lnTo>
                    <a:pt x="1" y="5579"/>
                  </a:lnTo>
                  <a:lnTo>
                    <a:pt x="33" y="5602"/>
                  </a:lnTo>
                  <a:lnTo>
                    <a:pt x="4138" y="24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-3171253" y="2143740"/>
              <a:ext cx="1353089" cy="1156516"/>
            </a:xfrm>
            <a:custGeom>
              <a:rect b="b" l="l" r="r" t="t"/>
              <a:pathLst>
                <a:path extrusionOk="0" h="4036" w="4722">
                  <a:moveTo>
                    <a:pt x="4721" y="1"/>
                  </a:moveTo>
                  <a:lnTo>
                    <a:pt x="2604" y="2758"/>
                  </a:lnTo>
                  <a:lnTo>
                    <a:pt x="1" y="4035"/>
                  </a:lnTo>
                  <a:lnTo>
                    <a:pt x="4721" y="4035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-329605" y="204420"/>
              <a:ext cx="1042755" cy="968252"/>
            </a:xfrm>
            <a:custGeom>
              <a:rect b="b" l="l" r="r" t="t"/>
              <a:pathLst>
                <a:path extrusionOk="0" h="3379" w="3639">
                  <a:moveTo>
                    <a:pt x="1" y="1"/>
                  </a:moveTo>
                  <a:lnTo>
                    <a:pt x="378" y="3378"/>
                  </a:lnTo>
                  <a:cubicBezTo>
                    <a:pt x="858" y="3033"/>
                    <a:pt x="1442" y="2832"/>
                    <a:pt x="2081" y="2832"/>
                  </a:cubicBezTo>
                  <a:cubicBezTo>
                    <a:pt x="2389" y="2832"/>
                    <a:pt x="2692" y="2883"/>
                    <a:pt x="2972" y="2972"/>
                  </a:cubicBezTo>
                  <a:lnTo>
                    <a:pt x="363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-221291" y="1015622"/>
              <a:ext cx="743311" cy="1672592"/>
            </a:xfrm>
            <a:custGeom>
              <a:rect b="b" l="l" r="r" t="t"/>
              <a:pathLst>
                <a:path extrusionOk="0" h="5837" w="2594">
                  <a:moveTo>
                    <a:pt x="1703" y="1"/>
                  </a:moveTo>
                  <a:cubicBezTo>
                    <a:pt x="1064" y="1"/>
                    <a:pt x="480" y="202"/>
                    <a:pt x="0" y="547"/>
                  </a:cubicBezTo>
                  <a:lnTo>
                    <a:pt x="564" y="5631"/>
                  </a:lnTo>
                  <a:cubicBezTo>
                    <a:pt x="803" y="5733"/>
                    <a:pt x="1050" y="5799"/>
                    <a:pt x="1311" y="5836"/>
                  </a:cubicBezTo>
                  <a:lnTo>
                    <a:pt x="2594" y="141"/>
                  </a:lnTo>
                  <a:cubicBezTo>
                    <a:pt x="2314" y="52"/>
                    <a:pt x="2011" y="1"/>
                    <a:pt x="170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-572880" y="1172361"/>
              <a:ext cx="513498" cy="1457107"/>
            </a:xfrm>
            <a:custGeom>
              <a:rect b="b" l="l" r="r" t="t"/>
              <a:pathLst>
                <a:path extrusionOk="0" h="5085" w="1792">
                  <a:moveTo>
                    <a:pt x="1227" y="0"/>
                  </a:moveTo>
                  <a:cubicBezTo>
                    <a:pt x="482" y="532"/>
                    <a:pt x="0" y="1399"/>
                    <a:pt x="0" y="2383"/>
                  </a:cubicBezTo>
                  <a:cubicBezTo>
                    <a:pt x="0" y="3601"/>
                    <a:pt x="738" y="4641"/>
                    <a:pt x="1791" y="5084"/>
                  </a:cubicBez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3" name="Google Shape;1173;p59"/>
          <p:cNvGrpSpPr/>
          <p:nvPr/>
        </p:nvGrpSpPr>
        <p:grpSpPr>
          <a:xfrm flipH="1">
            <a:off x="-736243" y="1639074"/>
            <a:ext cx="4565373" cy="1865353"/>
            <a:chOff x="4366975" y="157669"/>
            <a:chExt cx="4155250" cy="1697782"/>
          </a:xfrm>
        </p:grpSpPr>
        <p:sp>
          <p:nvSpPr>
            <p:cNvPr id="1174" name="Google Shape;1174;p59"/>
            <p:cNvSpPr/>
            <p:nvPr/>
          </p:nvSpPr>
          <p:spPr>
            <a:xfrm>
              <a:off x="4366975" y="474615"/>
              <a:ext cx="4083811" cy="1380836"/>
            </a:xfrm>
            <a:custGeom>
              <a:rect b="b" l="l" r="r" t="t"/>
              <a:pathLst>
                <a:path extrusionOk="0" h="6121" w="18103">
                  <a:moveTo>
                    <a:pt x="4786" y="1"/>
                  </a:moveTo>
                  <a:cubicBezTo>
                    <a:pt x="4138" y="197"/>
                    <a:pt x="3154" y="537"/>
                    <a:pt x="2057" y="1120"/>
                  </a:cubicBezTo>
                  <a:cubicBezTo>
                    <a:pt x="994" y="1680"/>
                    <a:pt x="244" y="2076"/>
                    <a:pt x="52" y="2528"/>
                  </a:cubicBezTo>
                  <a:cubicBezTo>
                    <a:pt x="24" y="2598"/>
                    <a:pt x="10" y="2668"/>
                    <a:pt x="10" y="2743"/>
                  </a:cubicBezTo>
                  <a:cubicBezTo>
                    <a:pt x="1" y="3424"/>
                    <a:pt x="1279" y="4119"/>
                    <a:pt x="3047" y="4483"/>
                  </a:cubicBezTo>
                  <a:cubicBezTo>
                    <a:pt x="4446" y="4823"/>
                    <a:pt x="5953" y="5131"/>
                    <a:pt x="7561" y="5387"/>
                  </a:cubicBezTo>
                  <a:cubicBezTo>
                    <a:pt x="11002" y="5932"/>
                    <a:pt x="14174" y="6121"/>
                    <a:pt x="16965" y="6121"/>
                  </a:cubicBezTo>
                  <a:cubicBezTo>
                    <a:pt x="17352" y="6121"/>
                    <a:pt x="17731" y="6117"/>
                    <a:pt x="18103" y="6111"/>
                  </a:cubicBezTo>
                  <a:lnTo>
                    <a:pt x="18103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4368103" y="1044891"/>
              <a:ext cx="4082683" cy="810319"/>
            </a:xfrm>
            <a:custGeom>
              <a:rect b="b" l="l" r="r" t="t"/>
              <a:pathLst>
                <a:path extrusionOk="0" h="3592" w="18098">
                  <a:moveTo>
                    <a:pt x="47" y="0"/>
                  </a:moveTo>
                  <a:cubicBezTo>
                    <a:pt x="19" y="70"/>
                    <a:pt x="5" y="140"/>
                    <a:pt x="5" y="215"/>
                  </a:cubicBezTo>
                  <a:cubicBezTo>
                    <a:pt x="0" y="411"/>
                    <a:pt x="108" y="607"/>
                    <a:pt x="299" y="797"/>
                  </a:cubicBezTo>
                  <a:cubicBezTo>
                    <a:pt x="770" y="1269"/>
                    <a:pt x="1782" y="1699"/>
                    <a:pt x="3042" y="1955"/>
                  </a:cubicBezTo>
                  <a:cubicBezTo>
                    <a:pt x="4441" y="2295"/>
                    <a:pt x="5948" y="2603"/>
                    <a:pt x="7556" y="2859"/>
                  </a:cubicBezTo>
                  <a:cubicBezTo>
                    <a:pt x="7845" y="2906"/>
                    <a:pt x="8135" y="2948"/>
                    <a:pt x="8424" y="2990"/>
                  </a:cubicBezTo>
                  <a:lnTo>
                    <a:pt x="8494" y="2999"/>
                  </a:lnTo>
                  <a:lnTo>
                    <a:pt x="8494" y="1955"/>
                  </a:lnTo>
                  <a:lnTo>
                    <a:pt x="17076" y="1955"/>
                  </a:lnTo>
                  <a:lnTo>
                    <a:pt x="17076" y="3591"/>
                  </a:lnTo>
                  <a:lnTo>
                    <a:pt x="17146" y="3591"/>
                  </a:lnTo>
                  <a:cubicBezTo>
                    <a:pt x="17468" y="3591"/>
                    <a:pt x="17786" y="3587"/>
                    <a:pt x="18098" y="3578"/>
                  </a:cubicBezTo>
                  <a:lnTo>
                    <a:pt x="18098" y="0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4368103" y="1044891"/>
              <a:ext cx="4082683" cy="180021"/>
            </a:xfrm>
            <a:custGeom>
              <a:rect b="b" l="l" r="r" t="t"/>
              <a:pathLst>
                <a:path extrusionOk="0" h="798" w="18098">
                  <a:moveTo>
                    <a:pt x="47" y="0"/>
                  </a:moveTo>
                  <a:cubicBezTo>
                    <a:pt x="19" y="70"/>
                    <a:pt x="5" y="140"/>
                    <a:pt x="5" y="215"/>
                  </a:cubicBezTo>
                  <a:cubicBezTo>
                    <a:pt x="0" y="411"/>
                    <a:pt x="108" y="607"/>
                    <a:pt x="299" y="797"/>
                  </a:cubicBezTo>
                  <a:lnTo>
                    <a:pt x="18098" y="797"/>
                  </a:lnTo>
                  <a:lnTo>
                    <a:pt x="1809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5446617" y="157669"/>
              <a:ext cx="3004149" cy="317180"/>
            </a:xfrm>
            <a:custGeom>
              <a:rect b="b" l="l" r="r" t="t"/>
              <a:pathLst>
                <a:path extrusionOk="0" h="1406" w="13317">
                  <a:moveTo>
                    <a:pt x="13317" y="1"/>
                  </a:moveTo>
                  <a:cubicBezTo>
                    <a:pt x="9804" y="20"/>
                    <a:pt x="6293" y="39"/>
                    <a:pt x="2775" y="57"/>
                  </a:cubicBezTo>
                  <a:cubicBezTo>
                    <a:pt x="2356" y="99"/>
                    <a:pt x="1567" y="230"/>
                    <a:pt x="797" y="720"/>
                  </a:cubicBezTo>
                  <a:cubicBezTo>
                    <a:pt x="439" y="948"/>
                    <a:pt x="182" y="1195"/>
                    <a:pt x="0" y="1406"/>
                  </a:cubicBezTo>
                  <a:lnTo>
                    <a:pt x="13317" y="1406"/>
                  </a:lnTo>
                  <a:lnTo>
                    <a:pt x="13317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6209541" y="586956"/>
              <a:ext cx="387334" cy="591723"/>
            </a:xfrm>
            <a:custGeom>
              <a:rect b="b" l="l" r="r" t="t"/>
              <a:pathLst>
                <a:path extrusionOk="0" h="2623" w="1717">
                  <a:moveTo>
                    <a:pt x="1395" y="39"/>
                  </a:moveTo>
                  <a:cubicBezTo>
                    <a:pt x="1553" y="39"/>
                    <a:pt x="1684" y="164"/>
                    <a:pt x="1684" y="328"/>
                  </a:cubicBezTo>
                  <a:lnTo>
                    <a:pt x="1684" y="2296"/>
                  </a:lnTo>
                  <a:cubicBezTo>
                    <a:pt x="1684" y="2455"/>
                    <a:pt x="1553" y="2586"/>
                    <a:pt x="1395" y="2586"/>
                  </a:cubicBezTo>
                  <a:lnTo>
                    <a:pt x="326" y="2586"/>
                  </a:lnTo>
                  <a:cubicBezTo>
                    <a:pt x="163" y="2586"/>
                    <a:pt x="37" y="2455"/>
                    <a:pt x="37" y="2296"/>
                  </a:cubicBezTo>
                  <a:lnTo>
                    <a:pt x="37" y="328"/>
                  </a:lnTo>
                  <a:cubicBezTo>
                    <a:pt x="37" y="164"/>
                    <a:pt x="163" y="39"/>
                    <a:pt x="326" y="39"/>
                  </a:cubicBezTo>
                  <a:close/>
                  <a:moveTo>
                    <a:pt x="326" y="1"/>
                  </a:moveTo>
                  <a:cubicBezTo>
                    <a:pt x="144" y="1"/>
                    <a:pt x="0" y="146"/>
                    <a:pt x="0" y="328"/>
                  </a:cubicBezTo>
                  <a:lnTo>
                    <a:pt x="0" y="2296"/>
                  </a:lnTo>
                  <a:cubicBezTo>
                    <a:pt x="0" y="2478"/>
                    <a:pt x="144" y="2623"/>
                    <a:pt x="326" y="2623"/>
                  </a:cubicBezTo>
                  <a:lnTo>
                    <a:pt x="1395" y="2623"/>
                  </a:lnTo>
                  <a:cubicBezTo>
                    <a:pt x="1572" y="2623"/>
                    <a:pt x="1716" y="2478"/>
                    <a:pt x="1716" y="2296"/>
                  </a:cubicBezTo>
                  <a:lnTo>
                    <a:pt x="1716" y="328"/>
                  </a:lnTo>
                  <a:cubicBezTo>
                    <a:pt x="1716" y="146"/>
                    <a:pt x="1572" y="1"/>
                    <a:pt x="1395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6955319" y="681701"/>
              <a:ext cx="198066" cy="280408"/>
            </a:xfrm>
            <a:custGeom>
              <a:rect b="b" l="l" r="r" t="t"/>
              <a:pathLst>
                <a:path extrusionOk="0" h="1243" w="878">
                  <a:moveTo>
                    <a:pt x="668" y="39"/>
                  </a:moveTo>
                  <a:cubicBezTo>
                    <a:pt x="761" y="39"/>
                    <a:pt x="840" y="118"/>
                    <a:pt x="840" y="211"/>
                  </a:cubicBezTo>
                  <a:lnTo>
                    <a:pt x="840" y="1027"/>
                  </a:lnTo>
                  <a:cubicBezTo>
                    <a:pt x="840" y="1126"/>
                    <a:pt x="761" y="1204"/>
                    <a:pt x="668" y="1204"/>
                  </a:cubicBezTo>
                  <a:lnTo>
                    <a:pt x="210" y="1204"/>
                  </a:lnTo>
                  <a:cubicBezTo>
                    <a:pt x="113" y="1204"/>
                    <a:pt x="33" y="1126"/>
                    <a:pt x="33" y="1027"/>
                  </a:cubicBezTo>
                  <a:lnTo>
                    <a:pt x="33" y="211"/>
                  </a:lnTo>
                  <a:cubicBezTo>
                    <a:pt x="33" y="118"/>
                    <a:pt x="113" y="39"/>
                    <a:pt x="210" y="39"/>
                  </a:cubicBezTo>
                  <a:close/>
                  <a:moveTo>
                    <a:pt x="210" y="1"/>
                  </a:moveTo>
                  <a:cubicBezTo>
                    <a:pt x="94" y="1"/>
                    <a:pt x="1" y="95"/>
                    <a:pt x="1" y="211"/>
                  </a:cubicBezTo>
                  <a:lnTo>
                    <a:pt x="1" y="1027"/>
                  </a:lnTo>
                  <a:cubicBezTo>
                    <a:pt x="1" y="1144"/>
                    <a:pt x="94" y="1242"/>
                    <a:pt x="210" y="1242"/>
                  </a:cubicBezTo>
                  <a:lnTo>
                    <a:pt x="668" y="1242"/>
                  </a:lnTo>
                  <a:cubicBezTo>
                    <a:pt x="784" y="1242"/>
                    <a:pt x="877" y="1144"/>
                    <a:pt x="877" y="1027"/>
                  </a:cubicBezTo>
                  <a:lnTo>
                    <a:pt x="877" y="211"/>
                  </a:lnTo>
                  <a:cubicBezTo>
                    <a:pt x="877" y="95"/>
                    <a:pt x="784" y="1"/>
                    <a:pt x="66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7307906" y="681701"/>
              <a:ext cx="197840" cy="280408"/>
            </a:xfrm>
            <a:custGeom>
              <a:rect b="b" l="l" r="r" t="t"/>
              <a:pathLst>
                <a:path extrusionOk="0" h="1243" w="877">
                  <a:moveTo>
                    <a:pt x="668" y="39"/>
                  </a:moveTo>
                  <a:cubicBezTo>
                    <a:pt x="761" y="39"/>
                    <a:pt x="840" y="118"/>
                    <a:pt x="840" y="211"/>
                  </a:cubicBezTo>
                  <a:lnTo>
                    <a:pt x="840" y="1027"/>
                  </a:lnTo>
                  <a:cubicBezTo>
                    <a:pt x="840" y="1126"/>
                    <a:pt x="761" y="1204"/>
                    <a:pt x="668" y="1204"/>
                  </a:cubicBezTo>
                  <a:lnTo>
                    <a:pt x="210" y="1204"/>
                  </a:lnTo>
                  <a:cubicBezTo>
                    <a:pt x="112" y="1204"/>
                    <a:pt x="37" y="1126"/>
                    <a:pt x="37" y="1027"/>
                  </a:cubicBezTo>
                  <a:lnTo>
                    <a:pt x="37" y="211"/>
                  </a:lnTo>
                  <a:cubicBezTo>
                    <a:pt x="37" y="118"/>
                    <a:pt x="112" y="39"/>
                    <a:pt x="210" y="39"/>
                  </a:cubicBezTo>
                  <a:close/>
                  <a:moveTo>
                    <a:pt x="210" y="1"/>
                  </a:moveTo>
                  <a:cubicBezTo>
                    <a:pt x="93" y="1"/>
                    <a:pt x="1" y="95"/>
                    <a:pt x="1" y="211"/>
                  </a:cubicBezTo>
                  <a:lnTo>
                    <a:pt x="1" y="1027"/>
                  </a:lnTo>
                  <a:cubicBezTo>
                    <a:pt x="1" y="1144"/>
                    <a:pt x="93" y="1242"/>
                    <a:pt x="210" y="1242"/>
                  </a:cubicBezTo>
                  <a:lnTo>
                    <a:pt x="668" y="1242"/>
                  </a:lnTo>
                  <a:cubicBezTo>
                    <a:pt x="784" y="1242"/>
                    <a:pt x="877" y="1144"/>
                    <a:pt x="877" y="1027"/>
                  </a:cubicBezTo>
                  <a:lnTo>
                    <a:pt x="877" y="211"/>
                  </a:lnTo>
                  <a:cubicBezTo>
                    <a:pt x="877" y="95"/>
                    <a:pt x="784" y="1"/>
                    <a:pt x="66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7660493" y="681701"/>
              <a:ext cx="197840" cy="280408"/>
            </a:xfrm>
            <a:custGeom>
              <a:rect b="b" l="l" r="r" t="t"/>
              <a:pathLst>
                <a:path extrusionOk="0" h="1243" w="877">
                  <a:moveTo>
                    <a:pt x="666" y="39"/>
                  </a:moveTo>
                  <a:cubicBezTo>
                    <a:pt x="765" y="39"/>
                    <a:pt x="840" y="118"/>
                    <a:pt x="840" y="211"/>
                  </a:cubicBezTo>
                  <a:lnTo>
                    <a:pt x="840" y="1027"/>
                  </a:lnTo>
                  <a:cubicBezTo>
                    <a:pt x="840" y="1126"/>
                    <a:pt x="765" y="1204"/>
                    <a:pt x="666" y="1204"/>
                  </a:cubicBezTo>
                  <a:lnTo>
                    <a:pt x="210" y="1204"/>
                  </a:lnTo>
                  <a:cubicBezTo>
                    <a:pt x="117" y="1204"/>
                    <a:pt x="37" y="1126"/>
                    <a:pt x="37" y="1027"/>
                  </a:cubicBezTo>
                  <a:lnTo>
                    <a:pt x="37" y="211"/>
                  </a:lnTo>
                  <a:cubicBezTo>
                    <a:pt x="37" y="118"/>
                    <a:pt x="117" y="39"/>
                    <a:pt x="210" y="39"/>
                  </a:cubicBezTo>
                  <a:close/>
                  <a:moveTo>
                    <a:pt x="210" y="1"/>
                  </a:moveTo>
                  <a:cubicBezTo>
                    <a:pt x="93" y="1"/>
                    <a:pt x="0" y="95"/>
                    <a:pt x="0" y="211"/>
                  </a:cubicBezTo>
                  <a:lnTo>
                    <a:pt x="0" y="1027"/>
                  </a:lnTo>
                  <a:cubicBezTo>
                    <a:pt x="0" y="1144"/>
                    <a:pt x="93" y="1242"/>
                    <a:pt x="210" y="1242"/>
                  </a:cubicBezTo>
                  <a:lnTo>
                    <a:pt x="666" y="1242"/>
                  </a:lnTo>
                  <a:cubicBezTo>
                    <a:pt x="784" y="1242"/>
                    <a:pt x="877" y="1144"/>
                    <a:pt x="877" y="1027"/>
                  </a:cubicBezTo>
                  <a:lnTo>
                    <a:pt x="877" y="211"/>
                  </a:lnTo>
                  <a:cubicBezTo>
                    <a:pt x="877" y="95"/>
                    <a:pt x="784" y="1"/>
                    <a:pt x="666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7990747" y="681701"/>
              <a:ext cx="197840" cy="280408"/>
            </a:xfrm>
            <a:custGeom>
              <a:rect b="b" l="l" r="r" t="t"/>
              <a:pathLst>
                <a:path extrusionOk="0" h="1243" w="877">
                  <a:moveTo>
                    <a:pt x="668" y="39"/>
                  </a:moveTo>
                  <a:cubicBezTo>
                    <a:pt x="761" y="39"/>
                    <a:pt x="840" y="118"/>
                    <a:pt x="840" y="211"/>
                  </a:cubicBezTo>
                  <a:lnTo>
                    <a:pt x="840" y="1027"/>
                  </a:lnTo>
                  <a:cubicBezTo>
                    <a:pt x="840" y="1126"/>
                    <a:pt x="761" y="1204"/>
                    <a:pt x="668" y="1204"/>
                  </a:cubicBezTo>
                  <a:lnTo>
                    <a:pt x="210" y="1204"/>
                  </a:lnTo>
                  <a:cubicBezTo>
                    <a:pt x="112" y="1204"/>
                    <a:pt x="33" y="1126"/>
                    <a:pt x="33" y="1027"/>
                  </a:cubicBezTo>
                  <a:lnTo>
                    <a:pt x="33" y="211"/>
                  </a:lnTo>
                  <a:cubicBezTo>
                    <a:pt x="33" y="118"/>
                    <a:pt x="112" y="39"/>
                    <a:pt x="210" y="39"/>
                  </a:cubicBezTo>
                  <a:close/>
                  <a:moveTo>
                    <a:pt x="210" y="1"/>
                  </a:moveTo>
                  <a:cubicBezTo>
                    <a:pt x="93" y="1"/>
                    <a:pt x="0" y="95"/>
                    <a:pt x="0" y="211"/>
                  </a:cubicBezTo>
                  <a:lnTo>
                    <a:pt x="0" y="1027"/>
                  </a:lnTo>
                  <a:cubicBezTo>
                    <a:pt x="0" y="1144"/>
                    <a:pt x="93" y="1242"/>
                    <a:pt x="210" y="1242"/>
                  </a:cubicBezTo>
                  <a:lnTo>
                    <a:pt x="668" y="1242"/>
                  </a:lnTo>
                  <a:cubicBezTo>
                    <a:pt x="784" y="1242"/>
                    <a:pt x="877" y="1144"/>
                    <a:pt x="877" y="1027"/>
                  </a:cubicBezTo>
                  <a:lnTo>
                    <a:pt x="877" y="211"/>
                  </a:lnTo>
                  <a:cubicBezTo>
                    <a:pt x="877" y="95"/>
                    <a:pt x="784" y="1"/>
                    <a:pt x="668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8324385" y="681701"/>
              <a:ext cx="197840" cy="280408"/>
            </a:xfrm>
            <a:custGeom>
              <a:rect b="b" l="l" r="r" t="t"/>
              <a:pathLst>
                <a:path extrusionOk="0" h="1243" w="877">
                  <a:moveTo>
                    <a:pt x="667" y="39"/>
                  </a:moveTo>
                  <a:cubicBezTo>
                    <a:pt x="760" y="39"/>
                    <a:pt x="840" y="118"/>
                    <a:pt x="840" y="211"/>
                  </a:cubicBezTo>
                  <a:lnTo>
                    <a:pt x="840" y="1027"/>
                  </a:lnTo>
                  <a:cubicBezTo>
                    <a:pt x="840" y="1126"/>
                    <a:pt x="760" y="1204"/>
                    <a:pt x="667" y="1204"/>
                  </a:cubicBezTo>
                  <a:lnTo>
                    <a:pt x="210" y="1204"/>
                  </a:lnTo>
                  <a:cubicBezTo>
                    <a:pt x="112" y="1204"/>
                    <a:pt x="33" y="1126"/>
                    <a:pt x="33" y="1027"/>
                  </a:cubicBezTo>
                  <a:lnTo>
                    <a:pt x="33" y="211"/>
                  </a:lnTo>
                  <a:cubicBezTo>
                    <a:pt x="33" y="118"/>
                    <a:pt x="112" y="39"/>
                    <a:pt x="210" y="39"/>
                  </a:cubicBezTo>
                  <a:close/>
                  <a:moveTo>
                    <a:pt x="210" y="1"/>
                  </a:moveTo>
                  <a:cubicBezTo>
                    <a:pt x="93" y="1"/>
                    <a:pt x="0" y="95"/>
                    <a:pt x="0" y="211"/>
                  </a:cubicBezTo>
                  <a:lnTo>
                    <a:pt x="0" y="1027"/>
                  </a:lnTo>
                  <a:cubicBezTo>
                    <a:pt x="0" y="1144"/>
                    <a:pt x="93" y="1242"/>
                    <a:pt x="210" y="1242"/>
                  </a:cubicBezTo>
                  <a:lnTo>
                    <a:pt x="667" y="1242"/>
                  </a:lnTo>
                  <a:cubicBezTo>
                    <a:pt x="784" y="1242"/>
                    <a:pt x="877" y="1144"/>
                    <a:pt x="877" y="1027"/>
                  </a:cubicBezTo>
                  <a:lnTo>
                    <a:pt x="877" y="211"/>
                  </a:lnTo>
                  <a:cubicBezTo>
                    <a:pt x="877" y="95"/>
                    <a:pt x="784" y="1"/>
                    <a:pt x="667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5446617" y="394532"/>
              <a:ext cx="244311" cy="81438"/>
            </a:xfrm>
            <a:custGeom>
              <a:rect b="b" l="l" r="r" t="t"/>
              <a:pathLst>
                <a:path extrusionOk="0" h="361" w="1083">
                  <a:moveTo>
                    <a:pt x="140" y="1"/>
                  </a:moveTo>
                  <a:lnTo>
                    <a:pt x="0" y="356"/>
                  </a:lnTo>
                  <a:lnTo>
                    <a:pt x="887" y="360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5678066" y="394532"/>
              <a:ext cx="105349" cy="81438"/>
            </a:xfrm>
            <a:custGeom>
              <a:rect b="b" l="l" r="r" t="t"/>
              <a:pathLst>
                <a:path extrusionOk="0" h="361" w="467">
                  <a:moveTo>
                    <a:pt x="178" y="1"/>
                  </a:moveTo>
                  <a:lnTo>
                    <a:pt x="1" y="360"/>
                  </a:lnTo>
                  <a:lnTo>
                    <a:pt x="466" y="3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6284209" y="1485682"/>
              <a:ext cx="1935992" cy="369516"/>
            </a:xfrm>
            <a:custGeom>
              <a:rect b="b" l="l" r="r" t="t"/>
              <a:pathLst>
                <a:path extrusionOk="0" h="1638" w="8582">
                  <a:moveTo>
                    <a:pt x="0" y="1"/>
                  </a:moveTo>
                  <a:lnTo>
                    <a:pt x="0" y="1045"/>
                  </a:lnTo>
                  <a:cubicBezTo>
                    <a:pt x="3032" y="1476"/>
                    <a:pt x="5846" y="1638"/>
                    <a:pt x="8354" y="1638"/>
                  </a:cubicBezTo>
                  <a:cubicBezTo>
                    <a:pt x="8430" y="1638"/>
                    <a:pt x="8506" y="1638"/>
                    <a:pt x="8582" y="1637"/>
                  </a:cubicBezTo>
                  <a:lnTo>
                    <a:pt x="8582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7" name="Google Shape;1187;p59"/>
          <p:cNvSpPr txBox="1"/>
          <p:nvPr>
            <p:ph idx="1" type="subTitle"/>
          </p:nvPr>
        </p:nvSpPr>
        <p:spPr>
          <a:xfrm>
            <a:off x="3970500" y="723200"/>
            <a:ext cx="4681800" cy="43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Gradient Boosting model performs best - 83.37% accuracy, 70.47% precision, ideal for flight delay prediction</a:t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Key influencing factors - Scheduled departure time (22.5%), historical route delay rate (17.2%), and weather conditions are critical predictors</a:t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Travel recommendations - Choose early morning flights (4-6 AM), avoid evening rush (6-8 PM), prefer lower delay airlines like Alaska, Delta, and Hawaiian</a:t>
            </a:r>
            <a:endParaRPr sz="13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Future improvements - Incorporate additional meteorological data, develop real-time prediction systems, enhance model performance in extreme conditions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8" name="Google Shape;1188;p59"/>
          <p:cNvGrpSpPr/>
          <p:nvPr/>
        </p:nvGrpSpPr>
        <p:grpSpPr>
          <a:xfrm>
            <a:off x="2030566" y="3879867"/>
            <a:ext cx="1295373" cy="504315"/>
            <a:chOff x="5860838" y="1725109"/>
            <a:chExt cx="1363694" cy="530914"/>
          </a:xfrm>
        </p:grpSpPr>
        <p:sp>
          <p:nvSpPr>
            <p:cNvPr id="1189" name="Google Shape;1189;p59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accent3"/>
                </a:solidFill>
              </a:rPr>
              <a:t>Work Cited</a:t>
            </a:r>
            <a:r>
              <a:rPr lang="en" sz="3400">
                <a:solidFill>
                  <a:schemeClr val="accent3"/>
                </a:solidFill>
              </a:rPr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0"/>
          <p:cNvSpPr txBox="1"/>
          <p:nvPr>
            <p:ph idx="1" type="body"/>
          </p:nvPr>
        </p:nvSpPr>
        <p:spPr>
          <a:xfrm>
            <a:off x="720000" y="1791675"/>
            <a:ext cx="4294800" cy="22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https://openflights.org/data.php#airport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https://www.worldscientific.com/doi/abs/10.1142/S0218001421590278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https://link.springer.com/article/10.1007/s42405-024-00855-w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https://dl.acm.org/doi/fullHtml/10.1145/3497701.3497725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https://ieeexplore.ieee.org/abstract/document/7778092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https://ieeexplore.ieee.org/abstract/document/8903554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61"/>
          <p:cNvSpPr txBox="1"/>
          <p:nvPr>
            <p:ph type="title"/>
          </p:nvPr>
        </p:nvSpPr>
        <p:spPr>
          <a:xfrm>
            <a:off x="224986" y="985000"/>
            <a:ext cx="4002600" cy="8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04" name="Google Shape;1204;p61"/>
          <p:cNvSpPr txBox="1"/>
          <p:nvPr>
            <p:ph idx="4294967295" type="subTitle"/>
          </p:nvPr>
        </p:nvSpPr>
        <p:spPr>
          <a:xfrm>
            <a:off x="1256398" y="1811790"/>
            <a:ext cx="4002600" cy="14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Any questions?</a:t>
            </a:r>
            <a:endParaRPr sz="20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5" name="Google Shape;1205;p61"/>
          <p:cNvGrpSpPr/>
          <p:nvPr/>
        </p:nvGrpSpPr>
        <p:grpSpPr>
          <a:xfrm rot="10800000">
            <a:off x="278732" y="3549305"/>
            <a:ext cx="1353429" cy="1406874"/>
            <a:chOff x="1480572" y="468218"/>
            <a:chExt cx="3145314" cy="3752665"/>
          </a:xfrm>
        </p:grpSpPr>
        <p:grpSp>
          <p:nvGrpSpPr>
            <p:cNvPr id="1206" name="Google Shape;1206;p61"/>
            <p:cNvGrpSpPr/>
            <p:nvPr/>
          </p:nvGrpSpPr>
          <p:grpSpPr>
            <a:xfrm>
              <a:off x="1480572" y="468218"/>
              <a:ext cx="3025939" cy="3740796"/>
              <a:chOff x="1480572" y="468218"/>
              <a:chExt cx="3025939" cy="3740796"/>
            </a:xfrm>
          </p:grpSpPr>
          <p:sp>
            <p:nvSpPr>
              <p:cNvPr id="1207" name="Google Shape;1207;p61"/>
              <p:cNvSpPr/>
              <p:nvPr/>
            </p:nvSpPr>
            <p:spPr>
              <a:xfrm>
                <a:off x="1480572" y="1959830"/>
                <a:ext cx="1350357" cy="1001126"/>
              </a:xfrm>
              <a:custGeom>
                <a:rect b="b" l="l" r="r" t="t"/>
                <a:pathLst>
                  <a:path extrusionOk="0" h="4386" w="5916">
                    <a:moveTo>
                      <a:pt x="0" y="1"/>
                    </a:moveTo>
                    <a:lnTo>
                      <a:pt x="0" y="938"/>
                    </a:lnTo>
                    <a:lnTo>
                      <a:pt x="5864" y="4385"/>
                    </a:lnTo>
                    <a:lnTo>
                      <a:pt x="5915" y="1525"/>
                    </a:lnTo>
                    <a:lnTo>
                      <a:pt x="4007" y="15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61"/>
              <p:cNvSpPr/>
              <p:nvPr/>
            </p:nvSpPr>
            <p:spPr>
              <a:xfrm>
                <a:off x="3156383" y="1959830"/>
                <a:ext cx="1350128" cy="1001126"/>
              </a:xfrm>
              <a:custGeom>
                <a:rect b="b" l="l" r="r" t="t"/>
                <a:pathLst>
                  <a:path extrusionOk="0" h="4386" w="5915">
                    <a:moveTo>
                      <a:pt x="5914" y="1"/>
                    </a:moveTo>
                    <a:lnTo>
                      <a:pt x="1908" y="1525"/>
                    </a:lnTo>
                    <a:lnTo>
                      <a:pt x="0" y="1525"/>
                    </a:lnTo>
                    <a:lnTo>
                      <a:pt x="46" y="4385"/>
                    </a:lnTo>
                    <a:lnTo>
                      <a:pt x="5914" y="938"/>
                    </a:lnTo>
                    <a:lnTo>
                      <a:pt x="591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61"/>
              <p:cNvSpPr/>
              <p:nvPr/>
            </p:nvSpPr>
            <p:spPr>
              <a:xfrm>
                <a:off x="2797346" y="1568153"/>
                <a:ext cx="392142" cy="2188052"/>
              </a:xfrm>
              <a:custGeom>
                <a:rect b="b" l="l" r="r" t="t"/>
                <a:pathLst>
                  <a:path extrusionOk="0" h="9586" w="1718">
                    <a:moveTo>
                      <a:pt x="1" y="1"/>
                    </a:moveTo>
                    <a:cubicBezTo>
                      <a:pt x="34" y="3195"/>
                      <a:pt x="67" y="6390"/>
                      <a:pt x="95" y="9585"/>
                    </a:cubicBezTo>
                    <a:lnTo>
                      <a:pt x="1619" y="9585"/>
                    </a:lnTo>
                    <a:cubicBezTo>
                      <a:pt x="1652" y="6390"/>
                      <a:pt x="1685" y="3195"/>
                      <a:pt x="17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61"/>
              <p:cNvSpPr/>
              <p:nvPr/>
            </p:nvSpPr>
            <p:spPr>
              <a:xfrm>
                <a:off x="2818802" y="3755928"/>
                <a:ext cx="348317" cy="453086"/>
              </a:xfrm>
              <a:custGeom>
                <a:rect b="b" l="l" r="r" t="t"/>
                <a:pathLst>
                  <a:path extrusionOk="0" h="1985" w="1526">
                    <a:moveTo>
                      <a:pt x="1" y="0"/>
                    </a:moveTo>
                    <a:cubicBezTo>
                      <a:pt x="29" y="355"/>
                      <a:pt x="108" y="844"/>
                      <a:pt x="337" y="1380"/>
                    </a:cubicBezTo>
                    <a:cubicBezTo>
                      <a:pt x="416" y="1567"/>
                      <a:pt x="500" y="1731"/>
                      <a:pt x="584" y="1880"/>
                    </a:cubicBezTo>
                    <a:cubicBezTo>
                      <a:pt x="623" y="1950"/>
                      <a:pt x="693" y="1985"/>
                      <a:pt x="764" y="1985"/>
                    </a:cubicBezTo>
                    <a:cubicBezTo>
                      <a:pt x="834" y="1985"/>
                      <a:pt x="906" y="1950"/>
                      <a:pt x="948" y="1880"/>
                    </a:cubicBezTo>
                    <a:cubicBezTo>
                      <a:pt x="1032" y="1731"/>
                      <a:pt x="1116" y="1567"/>
                      <a:pt x="1194" y="1380"/>
                    </a:cubicBezTo>
                    <a:cubicBezTo>
                      <a:pt x="1418" y="844"/>
                      <a:pt x="1502" y="355"/>
                      <a:pt x="1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61"/>
              <p:cNvSpPr/>
              <p:nvPr/>
            </p:nvSpPr>
            <p:spPr>
              <a:xfrm>
                <a:off x="2434657" y="468218"/>
                <a:ext cx="533432" cy="510150"/>
              </a:xfrm>
              <a:custGeom>
                <a:rect b="b" l="l" r="r" t="t"/>
                <a:pathLst>
                  <a:path extrusionOk="0" h="2235" w="2337">
                    <a:moveTo>
                      <a:pt x="0" y="1"/>
                    </a:moveTo>
                    <a:lnTo>
                      <a:pt x="0" y="663"/>
                    </a:lnTo>
                    <a:lnTo>
                      <a:pt x="2052" y="2235"/>
                    </a:lnTo>
                    <a:lnTo>
                      <a:pt x="2336" y="8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61"/>
              <p:cNvSpPr/>
              <p:nvPr/>
            </p:nvSpPr>
            <p:spPr>
              <a:xfrm>
                <a:off x="3033813" y="468218"/>
                <a:ext cx="533660" cy="510150"/>
              </a:xfrm>
              <a:custGeom>
                <a:rect b="b" l="l" r="r" t="t"/>
                <a:pathLst>
                  <a:path extrusionOk="0" h="2235" w="2338">
                    <a:moveTo>
                      <a:pt x="2338" y="1"/>
                    </a:moveTo>
                    <a:lnTo>
                      <a:pt x="0" y="887"/>
                    </a:lnTo>
                    <a:lnTo>
                      <a:pt x="286" y="2235"/>
                    </a:lnTo>
                    <a:lnTo>
                      <a:pt x="2338" y="663"/>
                    </a:lnTo>
                    <a:lnTo>
                      <a:pt x="233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61"/>
              <p:cNvSpPr/>
              <p:nvPr/>
            </p:nvSpPr>
            <p:spPr>
              <a:xfrm>
                <a:off x="2797346" y="653557"/>
                <a:ext cx="198354" cy="914846"/>
              </a:xfrm>
              <a:custGeom>
                <a:rect b="b" l="l" r="r" t="t"/>
                <a:pathLst>
                  <a:path extrusionOk="0" h="4008" w="869">
                    <a:moveTo>
                      <a:pt x="551" y="0"/>
                    </a:moveTo>
                    <a:cubicBezTo>
                      <a:pt x="416" y="565"/>
                      <a:pt x="300" y="1171"/>
                      <a:pt x="207" y="1815"/>
                    </a:cubicBezTo>
                    <a:cubicBezTo>
                      <a:pt x="90" y="2594"/>
                      <a:pt x="29" y="3330"/>
                      <a:pt x="1" y="4008"/>
                    </a:cubicBezTo>
                    <a:lnTo>
                      <a:pt x="868" y="4008"/>
                    </a:lnTo>
                    <a:lnTo>
                      <a:pt x="868" y="112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61"/>
              <p:cNvSpPr/>
              <p:nvPr/>
            </p:nvSpPr>
            <p:spPr>
              <a:xfrm>
                <a:off x="2613377" y="2674252"/>
                <a:ext cx="336448" cy="299471"/>
              </a:xfrm>
              <a:custGeom>
                <a:rect b="b" l="l" r="r" t="t"/>
                <a:pathLst>
                  <a:path extrusionOk="0" h="1312" w="1474">
                    <a:moveTo>
                      <a:pt x="1474" y="1"/>
                    </a:moveTo>
                    <a:lnTo>
                      <a:pt x="1474" y="1"/>
                    </a:lnTo>
                    <a:cubicBezTo>
                      <a:pt x="1409" y="102"/>
                      <a:pt x="1265" y="298"/>
                      <a:pt x="1008" y="434"/>
                    </a:cubicBezTo>
                    <a:cubicBezTo>
                      <a:pt x="821" y="529"/>
                      <a:pt x="636" y="560"/>
                      <a:pt x="476" y="560"/>
                    </a:cubicBezTo>
                    <a:cubicBezTo>
                      <a:pt x="236" y="560"/>
                      <a:pt x="51" y="491"/>
                      <a:pt x="1" y="472"/>
                    </a:cubicBezTo>
                    <a:lnTo>
                      <a:pt x="1" y="472"/>
                    </a:lnTo>
                    <a:lnTo>
                      <a:pt x="1428" y="1311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5" name="Google Shape;1215;p61"/>
            <p:cNvSpPr/>
            <p:nvPr/>
          </p:nvSpPr>
          <p:spPr>
            <a:xfrm>
              <a:off x="2995467" y="657893"/>
              <a:ext cx="199495" cy="918955"/>
            </a:xfrm>
            <a:custGeom>
              <a:rect b="b" l="l" r="r" t="t"/>
              <a:pathLst>
                <a:path extrusionOk="0" h="4026" w="874">
                  <a:moveTo>
                    <a:pt x="318" y="0"/>
                  </a:moveTo>
                  <a:lnTo>
                    <a:pt x="0" y="93"/>
                  </a:lnTo>
                  <a:lnTo>
                    <a:pt x="0" y="4026"/>
                  </a:lnTo>
                  <a:lnTo>
                    <a:pt x="873" y="4026"/>
                  </a:lnTo>
                  <a:cubicBezTo>
                    <a:pt x="845" y="3345"/>
                    <a:pt x="779" y="2612"/>
                    <a:pt x="667" y="1834"/>
                  </a:cubicBezTo>
                  <a:cubicBezTo>
                    <a:pt x="575" y="1180"/>
                    <a:pt x="454" y="569"/>
                    <a:pt x="318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61"/>
            <p:cNvSpPr/>
            <p:nvPr/>
          </p:nvSpPr>
          <p:spPr>
            <a:xfrm>
              <a:off x="2233341" y="2520868"/>
              <a:ext cx="166170" cy="261124"/>
            </a:xfrm>
            <a:custGeom>
              <a:rect b="b" l="l" r="r" t="t"/>
              <a:pathLst>
                <a:path extrusionOk="0" h="1144" w="728">
                  <a:moveTo>
                    <a:pt x="228" y="1"/>
                  </a:moveTo>
                  <a:cubicBezTo>
                    <a:pt x="103" y="1"/>
                    <a:pt x="0" y="103"/>
                    <a:pt x="0" y="229"/>
                  </a:cubicBezTo>
                  <a:lnTo>
                    <a:pt x="0" y="914"/>
                  </a:lnTo>
                  <a:cubicBezTo>
                    <a:pt x="0" y="1041"/>
                    <a:pt x="103" y="1144"/>
                    <a:pt x="228" y="1144"/>
                  </a:cubicBezTo>
                  <a:lnTo>
                    <a:pt x="504" y="1144"/>
                  </a:lnTo>
                  <a:cubicBezTo>
                    <a:pt x="630" y="1144"/>
                    <a:pt x="728" y="1041"/>
                    <a:pt x="728" y="914"/>
                  </a:cubicBezTo>
                  <a:lnTo>
                    <a:pt x="728" y="229"/>
                  </a:lnTo>
                  <a:cubicBezTo>
                    <a:pt x="728" y="103"/>
                    <a:pt x="630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61"/>
            <p:cNvSpPr/>
            <p:nvPr/>
          </p:nvSpPr>
          <p:spPr>
            <a:xfrm>
              <a:off x="3697108" y="2563322"/>
              <a:ext cx="166170" cy="260211"/>
            </a:xfrm>
            <a:custGeom>
              <a:rect b="b" l="l" r="r" t="t"/>
              <a:pathLst>
                <a:path extrusionOk="0" h="1140" w="728">
                  <a:moveTo>
                    <a:pt x="229" y="1"/>
                  </a:moveTo>
                  <a:cubicBezTo>
                    <a:pt x="103" y="1"/>
                    <a:pt x="0" y="99"/>
                    <a:pt x="0" y="225"/>
                  </a:cubicBezTo>
                  <a:lnTo>
                    <a:pt x="0" y="915"/>
                  </a:lnTo>
                  <a:cubicBezTo>
                    <a:pt x="0" y="1036"/>
                    <a:pt x="103" y="1139"/>
                    <a:pt x="229" y="1139"/>
                  </a:cubicBezTo>
                  <a:lnTo>
                    <a:pt x="504" y="1139"/>
                  </a:lnTo>
                  <a:cubicBezTo>
                    <a:pt x="630" y="1139"/>
                    <a:pt x="728" y="1036"/>
                    <a:pt x="728" y="915"/>
                  </a:cubicBezTo>
                  <a:lnTo>
                    <a:pt x="728" y="225"/>
                  </a:lnTo>
                  <a:cubicBezTo>
                    <a:pt x="728" y="99"/>
                    <a:pt x="630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61"/>
            <p:cNvSpPr/>
            <p:nvPr/>
          </p:nvSpPr>
          <p:spPr>
            <a:xfrm>
              <a:off x="1600860" y="2069390"/>
              <a:ext cx="1338487" cy="904346"/>
            </a:xfrm>
            <a:custGeom>
              <a:rect b="b" l="l" r="r" t="t"/>
              <a:pathLst>
                <a:path extrusionOk="0" h="3962" w="5864">
                  <a:moveTo>
                    <a:pt x="0" y="1"/>
                  </a:moveTo>
                  <a:lnTo>
                    <a:pt x="0" y="234"/>
                  </a:lnTo>
                  <a:lnTo>
                    <a:pt x="5864" y="3961"/>
                  </a:lnTo>
                  <a:lnTo>
                    <a:pt x="5864" y="24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34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61"/>
            <p:cNvSpPr/>
            <p:nvPr/>
          </p:nvSpPr>
          <p:spPr>
            <a:xfrm>
              <a:off x="1600860" y="1971699"/>
              <a:ext cx="1348987" cy="1002039"/>
            </a:xfrm>
            <a:custGeom>
              <a:rect b="b" l="l" r="r" t="t"/>
              <a:pathLst>
                <a:path extrusionOk="0" h="4390" w="5910">
                  <a:moveTo>
                    <a:pt x="0" y="0"/>
                  </a:moveTo>
                  <a:lnTo>
                    <a:pt x="0" y="942"/>
                  </a:lnTo>
                  <a:lnTo>
                    <a:pt x="5864" y="4389"/>
                  </a:lnTo>
                  <a:lnTo>
                    <a:pt x="5910" y="1525"/>
                  </a:lnTo>
                  <a:lnTo>
                    <a:pt x="4002" y="1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61"/>
            <p:cNvSpPr/>
            <p:nvPr/>
          </p:nvSpPr>
          <p:spPr>
            <a:xfrm>
              <a:off x="3276443" y="1971699"/>
              <a:ext cx="1349444" cy="1002039"/>
            </a:xfrm>
            <a:custGeom>
              <a:rect b="b" l="l" r="r" t="t"/>
              <a:pathLst>
                <a:path extrusionOk="0" h="4390" w="5912">
                  <a:moveTo>
                    <a:pt x="5911" y="0"/>
                  </a:moveTo>
                  <a:lnTo>
                    <a:pt x="1909" y="1525"/>
                  </a:lnTo>
                  <a:lnTo>
                    <a:pt x="1" y="1525"/>
                  </a:lnTo>
                  <a:lnTo>
                    <a:pt x="48" y="4389"/>
                  </a:lnTo>
                  <a:lnTo>
                    <a:pt x="5911" y="942"/>
                  </a:lnTo>
                  <a:lnTo>
                    <a:pt x="591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61"/>
            <p:cNvSpPr/>
            <p:nvPr/>
          </p:nvSpPr>
          <p:spPr>
            <a:xfrm>
              <a:off x="2916721" y="1579794"/>
              <a:ext cx="391914" cy="2188052"/>
            </a:xfrm>
            <a:custGeom>
              <a:rect b="b" l="l" r="r" t="t"/>
              <a:pathLst>
                <a:path extrusionOk="0" h="9586" w="1717">
                  <a:moveTo>
                    <a:pt x="0" y="0"/>
                  </a:moveTo>
                  <a:cubicBezTo>
                    <a:pt x="33" y="3196"/>
                    <a:pt x="65" y="6391"/>
                    <a:pt x="99" y="9586"/>
                  </a:cubicBezTo>
                  <a:lnTo>
                    <a:pt x="1624" y="9586"/>
                  </a:lnTo>
                  <a:cubicBezTo>
                    <a:pt x="1656" y="6391"/>
                    <a:pt x="1689" y="3196"/>
                    <a:pt x="171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61"/>
            <p:cNvSpPr/>
            <p:nvPr/>
          </p:nvSpPr>
          <p:spPr>
            <a:xfrm>
              <a:off x="2939090" y="3767568"/>
              <a:ext cx="348317" cy="453314"/>
            </a:xfrm>
            <a:custGeom>
              <a:rect b="b" l="l" r="r" t="t"/>
              <a:pathLst>
                <a:path extrusionOk="0" h="1986" w="1526">
                  <a:moveTo>
                    <a:pt x="1" y="1"/>
                  </a:moveTo>
                  <a:cubicBezTo>
                    <a:pt x="29" y="355"/>
                    <a:pt x="107" y="845"/>
                    <a:pt x="331" y="1381"/>
                  </a:cubicBezTo>
                  <a:cubicBezTo>
                    <a:pt x="411" y="1568"/>
                    <a:pt x="495" y="1731"/>
                    <a:pt x="583" y="1880"/>
                  </a:cubicBezTo>
                  <a:cubicBezTo>
                    <a:pt x="623" y="1950"/>
                    <a:pt x="693" y="1985"/>
                    <a:pt x="763" y="1985"/>
                  </a:cubicBezTo>
                  <a:cubicBezTo>
                    <a:pt x="833" y="1985"/>
                    <a:pt x="903" y="1950"/>
                    <a:pt x="942" y="1880"/>
                  </a:cubicBezTo>
                  <a:cubicBezTo>
                    <a:pt x="1031" y="1731"/>
                    <a:pt x="1115" y="1568"/>
                    <a:pt x="1190" y="1381"/>
                  </a:cubicBezTo>
                  <a:cubicBezTo>
                    <a:pt x="1418" y="845"/>
                    <a:pt x="1498" y="355"/>
                    <a:pt x="152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61"/>
            <p:cNvSpPr/>
            <p:nvPr/>
          </p:nvSpPr>
          <p:spPr>
            <a:xfrm>
              <a:off x="2554717" y="480087"/>
              <a:ext cx="533660" cy="510150"/>
            </a:xfrm>
            <a:custGeom>
              <a:rect b="b" l="l" r="r" t="t"/>
              <a:pathLst>
                <a:path extrusionOk="0" h="2235" w="2338">
                  <a:moveTo>
                    <a:pt x="0" y="0"/>
                  </a:moveTo>
                  <a:lnTo>
                    <a:pt x="0" y="663"/>
                  </a:lnTo>
                  <a:lnTo>
                    <a:pt x="2053" y="2234"/>
                  </a:lnTo>
                  <a:lnTo>
                    <a:pt x="2338" y="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61"/>
            <p:cNvSpPr/>
            <p:nvPr/>
          </p:nvSpPr>
          <p:spPr>
            <a:xfrm>
              <a:off x="3152960" y="480087"/>
              <a:ext cx="533888" cy="510150"/>
            </a:xfrm>
            <a:custGeom>
              <a:rect b="b" l="l" r="r" t="t"/>
              <a:pathLst>
                <a:path extrusionOk="0" h="2235" w="2339">
                  <a:moveTo>
                    <a:pt x="2338" y="0"/>
                  </a:moveTo>
                  <a:lnTo>
                    <a:pt x="1" y="891"/>
                  </a:lnTo>
                  <a:lnTo>
                    <a:pt x="290" y="2234"/>
                  </a:lnTo>
                  <a:lnTo>
                    <a:pt x="2338" y="663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61"/>
            <p:cNvSpPr/>
            <p:nvPr/>
          </p:nvSpPr>
          <p:spPr>
            <a:xfrm>
              <a:off x="2916721" y="665197"/>
              <a:ext cx="199267" cy="914846"/>
            </a:xfrm>
            <a:custGeom>
              <a:rect b="b" l="l" r="r" t="t"/>
              <a:pathLst>
                <a:path extrusionOk="0" h="4008" w="873">
                  <a:moveTo>
                    <a:pt x="551" y="1"/>
                  </a:moveTo>
                  <a:cubicBezTo>
                    <a:pt x="420" y="570"/>
                    <a:pt x="299" y="1172"/>
                    <a:pt x="205" y="1815"/>
                  </a:cubicBezTo>
                  <a:cubicBezTo>
                    <a:pt x="93" y="2599"/>
                    <a:pt x="28" y="3331"/>
                    <a:pt x="0" y="4007"/>
                  </a:cubicBezTo>
                  <a:lnTo>
                    <a:pt x="872" y="4007"/>
                  </a:lnTo>
                  <a:lnTo>
                    <a:pt x="872" y="117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61"/>
            <p:cNvSpPr/>
            <p:nvPr/>
          </p:nvSpPr>
          <p:spPr>
            <a:xfrm>
              <a:off x="3115755" y="669534"/>
              <a:ext cx="198354" cy="919183"/>
            </a:xfrm>
            <a:custGeom>
              <a:rect b="b" l="l" r="r" t="t"/>
              <a:pathLst>
                <a:path extrusionOk="0" h="4027" w="869">
                  <a:moveTo>
                    <a:pt x="318" y="1"/>
                  </a:moveTo>
                  <a:lnTo>
                    <a:pt x="0" y="98"/>
                  </a:lnTo>
                  <a:lnTo>
                    <a:pt x="0" y="4026"/>
                  </a:lnTo>
                  <a:lnTo>
                    <a:pt x="868" y="4026"/>
                  </a:lnTo>
                  <a:cubicBezTo>
                    <a:pt x="840" y="3350"/>
                    <a:pt x="780" y="2612"/>
                    <a:pt x="668" y="1833"/>
                  </a:cubicBezTo>
                  <a:cubicBezTo>
                    <a:pt x="570" y="1185"/>
                    <a:pt x="453" y="569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61"/>
            <p:cNvSpPr/>
            <p:nvPr/>
          </p:nvSpPr>
          <p:spPr>
            <a:xfrm>
              <a:off x="2636658" y="629134"/>
              <a:ext cx="357904" cy="266374"/>
            </a:xfrm>
            <a:custGeom>
              <a:rect b="b" l="l" r="r" t="t"/>
              <a:pathLst>
                <a:path extrusionOk="0" fill="none" h="1167" w="1568">
                  <a:moveTo>
                    <a:pt x="1" y="1"/>
                  </a:moveTo>
                  <a:lnTo>
                    <a:pt x="1568" y="1166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11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61"/>
            <p:cNvSpPr/>
            <p:nvPr/>
          </p:nvSpPr>
          <p:spPr>
            <a:xfrm>
              <a:off x="3214815" y="629134"/>
              <a:ext cx="399446" cy="266374"/>
            </a:xfrm>
            <a:custGeom>
              <a:rect b="b" l="l" r="r" t="t"/>
              <a:pathLst>
                <a:path extrusionOk="0" fill="none" h="1167" w="1750">
                  <a:moveTo>
                    <a:pt x="1" y="1166"/>
                  </a:moveTo>
                  <a:lnTo>
                    <a:pt x="1749" y="1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11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61"/>
            <p:cNvSpPr/>
            <p:nvPr/>
          </p:nvSpPr>
          <p:spPr>
            <a:xfrm>
              <a:off x="3078550" y="652415"/>
              <a:ext cx="74639" cy="692754"/>
            </a:xfrm>
            <a:custGeom>
              <a:rect b="b" l="l" r="r" t="t"/>
              <a:pathLst>
                <a:path extrusionOk="0" h="3035" w="327">
                  <a:moveTo>
                    <a:pt x="164" y="1"/>
                  </a:moveTo>
                  <a:cubicBezTo>
                    <a:pt x="119" y="1"/>
                    <a:pt x="75" y="29"/>
                    <a:pt x="71" y="85"/>
                  </a:cubicBezTo>
                  <a:cubicBezTo>
                    <a:pt x="24" y="504"/>
                    <a:pt x="0" y="957"/>
                    <a:pt x="6" y="1447"/>
                  </a:cubicBezTo>
                  <a:cubicBezTo>
                    <a:pt x="10" y="2011"/>
                    <a:pt x="56" y="2534"/>
                    <a:pt x="122" y="3000"/>
                  </a:cubicBezTo>
                  <a:cubicBezTo>
                    <a:pt x="127" y="3023"/>
                    <a:pt x="145" y="3035"/>
                    <a:pt x="164" y="3035"/>
                  </a:cubicBezTo>
                  <a:cubicBezTo>
                    <a:pt x="182" y="3035"/>
                    <a:pt x="201" y="3023"/>
                    <a:pt x="206" y="3000"/>
                  </a:cubicBezTo>
                  <a:cubicBezTo>
                    <a:pt x="271" y="2534"/>
                    <a:pt x="313" y="2011"/>
                    <a:pt x="322" y="1447"/>
                  </a:cubicBezTo>
                  <a:cubicBezTo>
                    <a:pt x="327" y="957"/>
                    <a:pt x="299" y="504"/>
                    <a:pt x="258" y="85"/>
                  </a:cubicBezTo>
                  <a:cubicBezTo>
                    <a:pt x="252" y="2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61"/>
            <p:cNvSpPr/>
            <p:nvPr/>
          </p:nvSpPr>
          <p:spPr>
            <a:xfrm>
              <a:off x="1733930" y="2165255"/>
              <a:ext cx="1071429" cy="576116"/>
            </a:xfrm>
            <a:custGeom>
              <a:rect b="b" l="l" r="r" t="t"/>
              <a:pathLst>
                <a:path extrusionOk="0" h="2524" w="4694">
                  <a:moveTo>
                    <a:pt x="24" y="1"/>
                  </a:moveTo>
                  <a:lnTo>
                    <a:pt x="1" y="48"/>
                  </a:lnTo>
                  <a:lnTo>
                    <a:pt x="4670" y="2524"/>
                  </a:lnTo>
                  <a:lnTo>
                    <a:pt x="4693" y="247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61"/>
            <p:cNvSpPr/>
            <p:nvPr/>
          </p:nvSpPr>
          <p:spPr>
            <a:xfrm>
              <a:off x="3351994" y="2136724"/>
              <a:ext cx="1188524" cy="632495"/>
            </a:xfrm>
            <a:custGeom>
              <a:rect b="b" l="l" r="r" t="t"/>
              <a:pathLst>
                <a:path extrusionOk="0" h="2771" w="5207">
                  <a:moveTo>
                    <a:pt x="5178" y="0"/>
                  </a:moveTo>
                  <a:lnTo>
                    <a:pt x="1" y="2724"/>
                  </a:lnTo>
                  <a:lnTo>
                    <a:pt x="29" y="2771"/>
                  </a:lnTo>
                  <a:lnTo>
                    <a:pt x="5206" y="46"/>
                  </a:lnTo>
                  <a:lnTo>
                    <a:pt x="517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61"/>
            <p:cNvSpPr/>
            <p:nvPr/>
          </p:nvSpPr>
          <p:spPr>
            <a:xfrm>
              <a:off x="3019890" y="3949483"/>
              <a:ext cx="186484" cy="73955"/>
            </a:xfrm>
            <a:custGeom>
              <a:rect b="b" l="l" r="r" t="t"/>
              <a:pathLst>
                <a:path extrusionOk="0" h="324" w="817">
                  <a:moveTo>
                    <a:pt x="57" y="1"/>
                  </a:moveTo>
                  <a:lnTo>
                    <a:pt x="1" y="90"/>
                  </a:lnTo>
                  <a:lnTo>
                    <a:pt x="300" y="291"/>
                  </a:lnTo>
                  <a:cubicBezTo>
                    <a:pt x="337" y="314"/>
                    <a:pt x="379" y="323"/>
                    <a:pt x="416" y="323"/>
                  </a:cubicBezTo>
                  <a:cubicBezTo>
                    <a:pt x="463" y="323"/>
                    <a:pt x="504" y="314"/>
                    <a:pt x="543" y="286"/>
                  </a:cubicBezTo>
                  <a:lnTo>
                    <a:pt x="817" y="85"/>
                  </a:lnTo>
                  <a:lnTo>
                    <a:pt x="756" y="1"/>
                  </a:lnTo>
                  <a:lnTo>
                    <a:pt x="476" y="202"/>
                  </a:lnTo>
                  <a:cubicBezTo>
                    <a:pt x="460" y="213"/>
                    <a:pt x="439" y="219"/>
                    <a:pt x="418" y="219"/>
                  </a:cubicBezTo>
                  <a:cubicBezTo>
                    <a:pt x="397" y="219"/>
                    <a:pt x="376" y="213"/>
                    <a:pt x="360" y="202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37"/>
          <p:cNvSpPr txBox="1"/>
          <p:nvPr>
            <p:ph type="title"/>
          </p:nvPr>
        </p:nvSpPr>
        <p:spPr>
          <a:xfrm>
            <a:off x="4940850" y="2571750"/>
            <a:ext cx="45939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Introduction &amp;</a:t>
            </a:r>
            <a:endParaRPr sz="3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Background</a:t>
            </a:r>
            <a:endParaRPr sz="3400"/>
          </a:p>
        </p:txBody>
      </p:sp>
      <p:sp>
        <p:nvSpPr>
          <p:cNvPr id="847" name="Google Shape;847;p37"/>
          <p:cNvSpPr txBox="1"/>
          <p:nvPr>
            <p:ph idx="2" type="title"/>
          </p:nvPr>
        </p:nvSpPr>
        <p:spPr>
          <a:xfrm>
            <a:off x="6489350" y="1476436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48" name="Google Shape;848;p37"/>
          <p:cNvGrpSpPr/>
          <p:nvPr/>
        </p:nvGrpSpPr>
        <p:grpSpPr>
          <a:xfrm flipH="1">
            <a:off x="319191" y="1657737"/>
            <a:ext cx="1938012" cy="553286"/>
            <a:chOff x="2807398" y="2932781"/>
            <a:chExt cx="2040227" cy="582468"/>
          </a:xfrm>
        </p:grpSpPr>
        <p:sp>
          <p:nvSpPr>
            <p:cNvPr id="849" name="Google Shape;849;p37"/>
            <p:cNvSpPr/>
            <p:nvPr/>
          </p:nvSpPr>
          <p:spPr>
            <a:xfrm>
              <a:off x="3168049" y="2932781"/>
              <a:ext cx="527752" cy="582466"/>
            </a:xfrm>
            <a:custGeom>
              <a:rect b="b" l="l" r="r" t="t"/>
              <a:pathLst>
                <a:path extrusionOk="0" h="2576" w="2334">
                  <a:moveTo>
                    <a:pt x="1167" y="1"/>
                  </a:moveTo>
                  <a:cubicBezTo>
                    <a:pt x="580" y="1"/>
                    <a:pt x="90" y="598"/>
                    <a:pt x="11" y="1376"/>
                  </a:cubicBezTo>
                  <a:cubicBezTo>
                    <a:pt x="6" y="1451"/>
                    <a:pt x="1" y="1526"/>
                    <a:pt x="1" y="1600"/>
                  </a:cubicBezTo>
                  <a:cubicBezTo>
                    <a:pt x="1" y="1964"/>
                    <a:pt x="90" y="2306"/>
                    <a:pt x="244" y="2575"/>
                  </a:cubicBezTo>
                  <a:lnTo>
                    <a:pt x="2095" y="2575"/>
                  </a:lnTo>
                  <a:cubicBezTo>
                    <a:pt x="2245" y="2306"/>
                    <a:pt x="2334" y="1964"/>
                    <a:pt x="2334" y="1600"/>
                  </a:cubicBezTo>
                  <a:cubicBezTo>
                    <a:pt x="2334" y="1488"/>
                    <a:pt x="2324" y="1382"/>
                    <a:pt x="2310" y="1275"/>
                  </a:cubicBezTo>
                  <a:cubicBezTo>
                    <a:pt x="2203" y="547"/>
                    <a:pt x="1732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2807398" y="3190099"/>
              <a:ext cx="531822" cy="325150"/>
            </a:xfrm>
            <a:custGeom>
              <a:rect b="b" l="l" r="r" t="t"/>
              <a:pathLst>
                <a:path extrusionOk="0" h="1438" w="2352">
                  <a:moveTo>
                    <a:pt x="978" y="0"/>
                  </a:moveTo>
                  <a:cubicBezTo>
                    <a:pt x="913" y="0"/>
                    <a:pt x="848" y="8"/>
                    <a:pt x="784" y="25"/>
                  </a:cubicBezTo>
                  <a:cubicBezTo>
                    <a:pt x="295" y="150"/>
                    <a:pt x="1" y="729"/>
                    <a:pt x="15" y="1437"/>
                  </a:cubicBezTo>
                  <a:lnTo>
                    <a:pt x="2351" y="1437"/>
                  </a:lnTo>
                  <a:cubicBezTo>
                    <a:pt x="2207" y="916"/>
                    <a:pt x="1932" y="486"/>
                    <a:pt x="1606" y="238"/>
                  </a:cubicBezTo>
                  <a:cubicBezTo>
                    <a:pt x="1406" y="85"/>
                    <a:pt x="1189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444586" y="3190551"/>
              <a:ext cx="594909" cy="324698"/>
            </a:xfrm>
            <a:custGeom>
              <a:rect b="b" l="l" r="r" t="t"/>
              <a:pathLst>
                <a:path extrusionOk="0" h="1436" w="2631">
                  <a:moveTo>
                    <a:pt x="1664" y="1"/>
                  </a:moveTo>
                  <a:cubicBezTo>
                    <a:pt x="1477" y="1"/>
                    <a:pt x="1280" y="47"/>
                    <a:pt x="1087" y="135"/>
                  </a:cubicBezTo>
                  <a:cubicBezTo>
                    <a:pt x="826" y="255"/>
                    <a:pt x="575" y="451"/>
                    <a:pt x="369" y="712"/>
                  </a:cubicBezTo>
                  <a:cubicBezTo>
                    <a:pt x="187" y="942"/>
                    <a:pt x="65" y="1188"/>
                    <a:pt x="0" y="1435"/>
                  </a:cubicBezTo>
                  <a:lnTo>
                    <a:pt x="2566" y="1435"/>
                  </a:lnTo>
                  <a:cubicBezTo>
                    <a:pt x="2617" y="1244"/>
                    <a:pt x="2631" y="1058"/>
                    <a:pt x="2612" y="886"/>
                  </a:cubicBezTo>
                  <a:cubicBezTo>
                    <a:pt x="2584" y="606"/>
                    <a:pt x="2467" y="363"/>
                    <a:pt x="2258" y="195"/>
                  </a:cubicBezTo>
                  <a:cubicBezTo>
                    <a:pt x="2089" y="64"/>
                    <a:pt x="1884" y="1"/>
                    <a:pt x="1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836894" y="3381391"/>
              <a:ext cx="468510" cy="133859"/>
            </a:xfrm>
            <a:custGeom>
              <a:rect b="b" l="l" r="r" t="t"/>
              <a:pathLst>
                <a:path extrusionOk="0" h="592" w="2072">
                  <a:moveTo>
                    <a:pt x="1197" y="1"/>
                  </a:moveTo>
                  <a:cubicBezTo>
                    <a:pt x="1093" y="1"/>
                    <a:pt x="985" y="15"/>
                    <a:pt x="877" y="42"/>
                  </a:cubicBezTo>
                  <a:cubicBezTo>
                    <a:pt x="569" y="116"/>
                    <a:pt x="257" y="307"/>
                    <a:pt x="0" y="591"/>
                  </a:cubicBezTo>
                  <a:lnTo>
                    <a:pt x="2071" y="591"/>
                  </a:lnTo>
                  <a:cubicBezTo>
                    <a:pt x="2015" y="433"/>
                    <a:pt x="1918" y="298"/>
                    <a:pt x="1787" y="195"/>
                  </a:cubicBezTo>
                  <a:cubicBezTo>
                    <a:pt x="1619" y="62"/>
                    <a:pt x="1415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4377984" y="3381391"/>
              <a:ext cx="469641" cy="133859"/>
            </a:xfrm>
            <a:custGeom>
              <a:rect b="b" l="l" r="r" t="t"/>
              <a:pathLst>
                <a:path extrusionOk="0" h="592" w="2077">
                  <a:moveTo>
                    <a:pt x="1199" y="1"/>
                  </a:moveTo>
                  <a:cubicBezTo>
                    <a:pt x="1095" y="1"/>
                    <a:pt x="989" y="15"/>
                    <a:pt x="882" y="42"/>
                  </a:cubicBezTo>
                  <a:cubicBezTo>
                    <a:pt x="574" y="116"/>
                    <a:pt x="257" y="307"/>
                    <a:pt x="1" y="591"/>
                  </a:cubicBezTo>
                  <a:lnTo>
                    <a:pt x="2076" y="591"/>
                  </a:lnTo>
                  <a:cubicBezTo>
                    <a:pt x="2016" y="433"/>
                    <a:pt x="1917" y="298"/>
                    <a:pt x="1786" y="195"/>
                  </a:cubicBezTo>
                  <a:cubicBezTo>
                    <a:pt x="1619" y="62"/>
                    <a:pt x="141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37"/>
          <p:cNvGrpSpPr/>
          <p:nvPr/>
        </p:nvGrpSpPr>
        <p:grpSpPr>
          <a:xfrm>
            <a:off x="-130" y="2392335"/>
            <a:ext cx="3452130" cy="2751314"/>
            <a:chOff x="-3171253" y="204420"/>
            <a:chExt cx="3884472" cy="3095886"/>
          </a:xfrm>
        </p:grpSpPr>
        <p:sp>
          <p:nvSpPr>
            <p:cNvPr id="855" name="Google Shape;855;p37"/>
            <p:cNvSpPr/>
            <p:nvPr/>
          </p:nvSpPr>
          <p:spPr>
            <a:xfrm>
              <a:off x="-3171253" y="204420"/>
              <a:ext cx="3884472" cy="3095886"/>
            </a:xfrm>
            <a:custGeom>
              <a:rect b="b" l="l" r="r" t="t"/>
              <a:pathLst>
                <a:path extrusionOk="0" h="10804" w="13556">
                  <a:moveTo>
                    <a:pt x="9918" y="1"/>
                  </a:moveTo>
                  <a:lnTo>
                    <a:pt x="4721" y="6769"/>
                  </a:lnTo>
                  <a:lnTo>
                    <a:pt x="2604" y="9526"/>
                  </a:lnTo>
                  <a:lnTo>
                    <a:pt x="1" y="10803"/>
                  </a:lnTo>
                  <a:lnTo>
                    <a:pt x="11126" y="10803"/>
                  </a:lnTo>
                  <a:lnTo>
                    <a:pt x="13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7"/>
            <p:cNvSpPr/>
            <p:nvPr/>
          </p:nvSpPr>
          <p:spPr>
            <a:xfrm>
              <a:off x="-1668621" y="755155"/>
              <a:ext cx="1185744" cy="1606686"/>
            </a:xfrm>
            <a:custGeom>
              <a:rect b="b" l="l" r="r" t="t"/>
              <a:pathLst>
                <a:path extrusionOk="0" h="5607" w="4138">
                  <a:moveTo>
                    <a:pt x="4104" y="1"/>
                  </a:moveTo>
                  <a:lnTo>
                    <a:pt x="0" y="5583"/>
                  </a:lnTo>
                  <a:lnTo>
                    <a:pt x="33" y="5607"/>
                  </a:lnTo>
                  <a:lnTo>
                    <a:pt x="4138" y="24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-1234508" y="561452"/>
              <a:ext cx="1186030" cy="1605540"/>
            </a:xfrm>
            <a:custGeom>
              <a:rect b="b" l="l" r="r" t="t"/>
              <a:pathLst>
                <a:path extrusionOk="0" h="5603" w="4139">
                  <a:moveTo>
                    <a:pt x="4106" y="1"/>
                  </a:moveTo>
                  <a:lnTo>
                    <a:pt x="1" y="5579"/>
                  </a:lnTo>
                  <a:lnTo>
                    <a:pt x="33" y="5602"/>
                  </a:lnTo>
                  <a:lnTo>
                    <a:pt x="4138" y="24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-3171253" y="2143740"/>
              <a:ext cx="1353089" cy="1156516"/>
            </a:xfrm>
            <a:custGeom>
              <a:rect b="b" l="l" r="r" t="t"/>
              <a:pathLst>
                <a:path extrusionOk="0" h="4036" w="4722">
                  <a:moveTo>
                    <a:pt x="4721" y="1"/>
                  </a:moveTo>
                  <a:lnTo>
                    <a:pt x="2604" y="2758"/>
                  </a:lnTo>
                  <a:lnTo>
                    <a:pt x="1" y="4035"/>
                  </a:lnTo>
                  <a:lnTo>
                    <a:pt x="4721" y="4035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-329605" y="204420"/>
              <a:ext cx="1042755" cy="968252"/>
            </a:xfrm>
            <a:custGeom>
              <a:rect b="b" l="l" r="r" t="t"/>
              <a:pathLst>
                <a:path extrusionOk="0" h="3379" w="3639">
                  <a:moveTo>
                    <a:pt x="1" y="1"/>
                  </a:moveTo>
                  <a:lnTo>
                    <a:pt x="378" y="3378"/>
                  </a:lnTo>
                  <a:cubicBezTo>
                    <a:pt x="858" y="3033"/>
                    <a:pt x="1442" y="2832"/>
                    <a:pt x="2081" y="2832"/>
                  </a:cubicBezTo>
                  <a:cubicBezTo>
                    <a:pt x="2389" y="2832"/>
                    <a:pt x="2692" y="2883"/>
                    <a:pt x="2972" y="2972"/>
                  </a:cubicBezTo>
                  <a:lnTo>
                    <a:pt x="363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7"/>
            <p:cNvSpPr/>
            <p:nvPr/>
          </p:nvSpPr>
          <p:spPr>
            <a:xfrm>
              <a:off x="-221291" y="1015622"/>
              <a:ext cx="743311" cy="1672592"/>
            </a:xfrm>
            <a:custGeom>
              <a:rect b="b" l="l" r="r" t="t"/>
              <a:pathLst>
                <a:path extrusionOk="0" h="5837" w="2594">
                  <a:moveTo>
                    <a:pt x="1703" y="1"/>
                  </a:moveTo>
                  <a:cubicBezTo>
                    <a:pt x="1064" y="1"/>
                    <a:pt x="480" y="202"/>
                    <a:pt x="0" y="547"/>
                  </a:cubicBezTo>
                  <a:lnTo>
                    <a:pt x="564" y="5631"/>
                  </a:lnTo>
                  <a:cubicBezTo>
                    <a:pt x="803" y="5733"/>
                    <a:pt x="1050" y="5799"/>
                    <a:pt x="1311" y="5836"/>
                  </a:cubicBezTo>
                  <a:lnTo>
                    <a:pt x="2594" y="141"/>
                  </a:lnTo>
                  <a:cubicBezTo>
                    <a:pt x="2314" y="52"/>
                    <a:pt x="2011" y="1"/>
                    <a:pt x="170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7"/>
            <p:cNvSpPr/>
            <p:nvPr/>
          </p:nvSpPr>
          <p:spPr>
            <a:xfrm>
              <a:off x="-572880" y="1172361"/>
              <a:ext cx="513498" cy="1457107"/>
            </a:xfrm>
            <a:custGeom>
              <a:rect b="b" l="l" r="r" t="t"/>
              <a:pathLst>
                <a:path extrusionOk="0" h="5085" w="1792">
                  <a:moveTo>
                    <a:pt x="1227" y="0"/>
                  </a:moveTo>
                  <a:cubicBezTo>
                    <a:pt x="482" y="532"/>
                    <a:pt x="0" y="1399"/>
                    <a:pt x="0" y="2383"/>
                  </a:cubicBezTo>
                  <a:cubicBezTo>
                    <a:pt x="0" y="3601"/>
                    <a:pt x="738" y="4641"/>
                    <a:pt x="1791" y="5084"/>
                  </a:cubicBez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8"/>
          <p:cNvSpPr txBox="1"/>
          <p:nvPr>
            <p:ph idx="1" type="subTitle"/>
          </p:nvPr>
        </p:nvSpPr>
        <p:spPr>
          <a:xfrm>
            <a:off x="275175" y="2117425"/>
            <a:ext cx="3147900" cy="28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Flight delays impact passenger experience and cause significant economic losses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According to FAA, flight delays in 2023 cost approximately </a:t>
            </a:r>
            <a:r>
              <a:rPr b="1" lang="en"/>
              <a:t>$29 billion</a:t>
            </a:r>
            <a:r>
              <a:rPr lang="en"/>
              <a:t>, </a:t>
            </a:r>
            <a:r>
              <a:rPr b="1" lang="en"/>
              <a:t>averaging $8,300 </a:t>
            </a:r>
            <a:r>
              <a:rPr lang="en"/>
              <a:t>per delayed flight with </a:t>
            </a:r>
            <a:r>
              <a:rPr b="1" lang="en"/>
              <a:t>33-minute average</a:t>
            </a:r>
            <a:r>
              <a:rPr lang="en"/>
              <a:t> delays</a:t>
            </a:r>
            <a:endParaRPr/>
          </a:p>
        </p:txBody>
      </p:sp>
      <p:sp>
        <p:nvSpPr>
          <p:cNvPr id="867" name="Google Shape;867;p38"/>
          <p:cNvSpPr txBox="1"/>
          <p:nvPr>
            <p:ph idx="2" type="subTitle"/>
          </p:nvPr>
        </p:nvSpPr>
        <p:spPr>
          <a:xfrm>
            <a:off x="3387350" y="2089825"/>
            <a:ext cx="3098100" cy="28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Predict flight delays and their duration using machine learning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Identify key factors affecting delays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Example: Determine delay probability for a Monday morning Atlanta-New York flight during rain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8"/>
          <p:cNvSpPr txBox="1"/>
          <p:nvPr>
            <p:ph idx="3" type="subTitle"/>
          </p:nvPr>
        </p:nvSpPr>
        <p:spPr>
          <a:xfrm>
            <a:off x="6219825" y="2117425"/>
            <a:ext cx="2924100" cy="28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can machine learning identify key causes of flight delays and improve prediction accuracy to support better aviation decisions?</a:t>
            </a:r>
            <a:endParaRPr/>
          </a:p>
        </p:txBody>
      </p:sp>
      <p:sp>
        <p:nvSpPr>
          <p:cNvPr id="869" name="Google Shape;869;p38"/>
          <p:cNvSpPr txBox="1"/>
          <p:nvPr>
            <p:ph idx="4" type="subTitle"/>
          </p:nvPr>
        </p:nvSpPr>
        <p:spPr>
          <a:xfrm>
            <a:off x="553838" y="768468"/>
            <a:ext cx="2279400" cy="14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Motivation</a:t>
            </a:r>
            <a:endParaRPr/>
          </a:p>
        </p:txBody>
      </p:sp>
      <p:sp>
        <p:nvSpPr>
          <p:cNvPr id="870" name="Google Shape;870;p38"/>
          <p:cNvSpPr txBox="1"/>
          <p:nvPr>
            <p:ph idx="5" type="subTitle"/>
          </p:nvPr>
        </p:nvSpPr>
        <p:spPr>
          <a:xfrm>
            <a:off x="3796700" y="768468"/>
            <a:ext cx="2279400" cy="14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Objectives</a:t>
            </a:r>
            <a:endParaRPr/>
          </a:p>
        </p:txBody>
      </p:sp>
      <p:sp>
        <p:nvSpPr>
          <p:cNvPr id="871" name="Google Shape;871;p38"/>
          <p:cNvSpPr txBox="1"/>
          <p:nvPr>
            <p:ph idx="6" type="subTitle"/>
          </p:nvPr>
        </p:nvSpPr>
        <p:spPr>
          <a:xfrm>
            <a:off x="6630100" y="768468"/>
            <a:ext cx="2279400" cy="14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grpSp>
        <p:nvGrpSpPr>
          <p:cNvPr id="872" name="Google Shape;872;p38"/>
          <p:cNvGrpSpPr/>
          <p:nvPr/>
        </p:nvGrpSpPr>
        <p:grpSpPr>
          <a:xfrm>
            <a:off x="1392714" y="567052"/>
            <a:ext cx="601642" cy="657691"/>
            <a:chOff x="575320" y="2974999"/>
            <a:chExt cx="344543" cy="284764"/>
          </a:xfrm>
        </p:grpSpPr>
        <p:sp>
          <p:nvSpPr>
            <p:cNvPr id="873" name="Google Shape;873;p38"/>
            <p:cNvSpPr/>
            <p:nvPr/>
          </p:nvSpPr>
          <p:spPr>
            <a:xfrm>
              <a:off x="810915" y="3082484"/>
              <a:ext cx="64114" cy="168729"/>
            </a:xfrm>
            <a:custGeom>
              <a:rect b="b" l="l" r="r" t="t"/>
              <a:pathLst>
                <a:path extrusionOk="0" h="5645" w="2145">
                  <a:moveTo>
                    <a:pt x="1073" y="1"/>
                  </a:moveTo>
                  <a:lnTo>
                    <a:pt x="1" y="977"/>
                  </a:lnTo>
                  <a:lnTo>
                    <a:pt x="1" y="5645"/>
                  </a:lnTo>
                  <a:lnTo>
                    <a:pt x="2144" y="5645"/>
                  </a:lnTo>
                  <a:lnTo>
                    <a:pt x="2144" y="977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8"/>
            <p:cNvSpPr/>
            <p:nvPr/>
          </p:nvSpPr>
          <p:spPr>
            <a:xfrm>
              <a:off x="715535" y="3101703"/>
              <a:ext cx="64114" cy="148822"/>
            </a:xfrm>
            <a:custGeom>
              <a:rect b="b" l="l" r="r" t="t"/>
              <a:pathLst>
                <a:path extrusionOk="0" h="4979" w="2145">
                  <a:moveTo>
                    <a:pt x="1073" y="1"/>
                  </a:moveTo>
                  <a:lnTo>
                    <a:pt x="1" y="1001"/>
                  </a:lnTo>
                  <a:lnTo>
                    <a:pt x="1" y="4978"/>
                  </a:lnTo>
                  <a:lnTo>
                    <a:pt x="2144" y="4978"/>
                  </a:lnTo>
                  <a:lnTo>
                    <a:pt x="2144" y="1001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620873" y="3122358"/>
              <a:ext cx="64084" cy="128168"/>
            </a:xfrm>
            <a:custGeom>
              <a:rect b="b" l="l" r="r" t="t"/>
              <a:pathLst>
                <a:path extrusionOk="0" h="4288" w="2144">
                  <a:moveTo>
                    <a:pt x="1072" y="1"/>
                  </a:moveTo>
                  <a:lnTo>
                    <a:pt x="1" y="977"/>
                  </a:lnTo>
                  <a:lnTo>
                    <a:pt x="1" y="4287"/>
                  </a:lnTo>
                  <a:lnTo>
                    <a:pt x="2144" y="4287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620873" y="3068974"/>
              <a:ext cx="64084" cy="56970"/>
            </a:xfrm>
            <a:custGeom>
              <a:rect b="b" l="l" r="r" t="t"/>
              <a:pathLst>
                <a:path extrusionOk="0" h="1906" w="2144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29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620873" y="3015590"/>
              <a:ext cx="64084" cy="56970"/>
            </a:xfrm>
            <a:custGeom>
              <a:rect b="b" l="l" r="r" t="t"/>
              <a:pathLst>
                <a:path extrusionOk="0" h="1906" w="2144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29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8"/>
            <p:cNvSpPr/>
            <p:nvPr/>
          </p:nvSpPr>
          <p:spPr>
            <a:xfrm>
              <a:off x="652915" y="3015590"/>
              <a:ext cx="32042" cy="56970"/>
            </a:xfrm>
            <a:custGeom>
              <a:rect b="b" l="l" r="r" t="t"/>
              <a:pathLst>
                <a:path extrusionOk="0" h="1906" w="1072">
                  <a:moveTo>
                    <a:pt x="0" y="0"/>
                  </a:moveTo>
                  <a:lnTo>
                    <a:pt x="0" y="929"/>
                  </a:lnTo>
                  <a:lnTo>
                    <a:pt x="1072" y="1906"/>
                  </a:lnTo>
                  <a:lnTo>
                    <a:pt x="1072" y="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8"/>
            <p:cNvSpPr/>
            <p:nvPr/>
          </p:nvSpPr>
          <p:spPr>
            <a:xfrm>
              <a:off x="651480" y="3068974"/>
              <a:ext cx="32072" cy="56970"/>
            </a:xfrm>
            <a:custGeom>
              <a:rect b="b" l="l" r="r" t="t"/>
              <a:pathLst>
                <a:path extrusionOk="0" h="1906" w="1073">
                  <a:moveTo>
                    <a:pt x="1" y="0"/>
                  </a:moveTo>
                  <a:lnTo>
                    <a:pt x="1" y="929"/>
                  </a:lnTo>
                  <a:lnTo>
                    <a:pt x="1072" y="1906"/>
                  </a:lnTo>
                  <a:lnTo>
                    <a:pt x="1072" y="9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651480" y="3122358"/>
              <a:ext cx="32072" cy="128168"/>
            </a:xfrm>
            <a:custGeom>
              <a:rect b="b" l="l" r="r" t="t"/>
              <a:pathLst>
                <a:path extrusionOk="0" h="4288" w="1073">
                  <a:moveTo>
                    <a:pt x="1" y="1"/>
                  </a:moveTo>
                  <a:lnTo>
                    <a:pt x="1" y="4287"/>
                  </a:lnTo>
                  <a:lnTo>
                    <a:pt x="1072" y="4287"/>
                  </a:lnTo>
                  <a:lnTo>
                    <a:pt x="1072" y="9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715535" y="3048319"/>
              <a:ext cx="64114" cy="56970"/>
            </a:xfrm>
            <a:custGeom>
              <a:rect b="b" l="l" r="r" t="t"/>
              <a:pathLst>
                <a:path extrusionOk="0" h="1906" w="2145">
                  <a:moveTo>
                    <a:pt x="1073" y="1"/>
                  </a:moveTo>
                  <a:lnTo>
                    <a:pt x="1" y="1001"/>
                  </a:lnTo>
                  <a:lnTo>
                    <a:pt x="1" y="1906"/>
                  </a:lnTo>
                  <a:lnTo>
                    <a:pt x="1073" y="930"/>
                  </a:lnTo>
                  <a:lnTo>
                    <a:pt x="2144" y="1906"/>
                  </a:lnTo>
                  <a:lnTo>
                    <a:pt x="2144" y="1001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715535" y="2994935"/>
              <a:ext cx="64114" cy="56970"/>
            </a:xfrm>
            <a:custGeom>
              <a:rect b="b" l="l" r="r" t="t"/>
              <a:pathLst>
                <a:path extrusionOk="0" h="1906" w="2145">
                  <a:moveTo>
                    <a:pt x="1073" y="1"/>
                  </a:moveTo>
                  <a:lnTo>
                    <a:pt x="1" y="1001"/>
                  </a:lnTo>
                  <a:lnTo>
                    <a:pt x="1" y="1906"/>
                  </a:lnTo>
                  <a:lnTo>
                    <a:pt x="1073" y="929"/>
                  </a:lnTo>
                  <a:lnTo>
                    <a:pt x="2144" y="1906"/>
                  </a:lnTo>
                  <a:lnTo>
                    <a:pt x="2144" y="1001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8"/>
            <p:cNvSpPr/>
            <p:nvPr/>
          </p:nvSpPr>
          <p:spPr>
            <a:xfrm>
              <a:off x="747578" y="2994935"/>
              <a:ext cx="32072" cy="56970"/>
            </a:xfrm>
            <a:custGeom>
              <a:rect b="b" l="l" r="r" t="t"/>
              <a:pathLst>
                <a:path extrusionOk="0" h="1906" w="1073">
                  <a:moveTo>
                    <a:pt x="1" y="1"/>
                  </a:moveTo>
                  <a:lnTo>
                    <a:pt x="1" y="929"/>
                  </a:lnTo>
                  <a:lnTo>
                    <a:pt x="1072" y="1906"/>
                  </a:lnTo>
                  <a:lnTo>
                    <a:pt x="1072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8"/>
            <p:cNvSpPr/>
            <p:nvPr/>
          </p:nvSpPr>
          <p:spPr>
            <a:xfrm>
              <a:off x="747578" y="3048319"/>
              <a:ext cx="32072" cy="56970"/>
            </a:xfrm>
            <a:custGeom>
              <a:rect b="b" l="l" r="r" t="t"/>
              <a:pathLst>
                <a:path extrusionOk="0" h="1906" w="1073">
                  <a:moveTo>
                    <a:pt x="1" y="1"/>
                  </a:moveTo>
                  <a:lnTo>
                    <a:pt x="1" y="930"/>
                  </a:lnTo>
                  <a:lnTo>
                    <a:pt x="1072" y="1906"/>
                  </a:lnTo>
                  <a:lnTo>
                    <a:pt x="1072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8"/>
            <p:cNvSpPr/>
            <p:nvPr/>
          </p:nvSpPr>
          <p:spPr>
            <a:xfrm>
              <a:off x="747578" y="3101703"/>
              <a:ext cx="32072" cy="148822"/>
            </a:xfrm>
            <a:custGeom>
              <a:rect b="b" l="l" r="r" t="t"/>
              <a:pathLst>
                <a:path extrusionOk="0" h="4979" w="1073">
                  <a:moveTo>
                    <a:pt x="1" y="1"/>
                  </a:moveTo>
                  <a:lnTo>
                    <a:pt x="1" y="4978"/>
                  </a:lnTo>
                  <a:lnTo>
                    <a:pt x="1072" y="4978"/>
                  </a:lnTo>
                  <a:lnTo>
                    <a:pt x="1072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8"/>
            <p:cNvSpPr/>
            <p:nvPr/>
          </p:nvSpPr>
          <p:spPr>
            <a:xfrm>
              <a:off x="810915" y="3029100"/>
              <a:ext cx="64114" cy="56970"/>
            </a:xfrm>
            <a:custGeom>
              <a:rect b="b" l="l" r="r" t="t"/>
              <a:pathLst>
                <a:path extrusionOk="0" h="1906" w="2145">
                  <a:moveTo>
                    <a:pt x="1073" y="1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3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8"/>
            <p:cNvSpPr/>
            <p:nvPr/>
          </p:nvSpPr>
          <p:spPr>
            <a:xfrm>
              <a:off x="810915" y="2974999"/>
              <a:ext cx="64114" cy="57000"/>
            </a:xfrm>
            <a:custGeom>
              <a:rect b="b" l="l" r="r" t="t"/>
              <a:pathLst>
                <a:path extrusionOk="0" h="1907" w="2145">
                  <a:moveTo>
                    <a:pt x="1073" y="1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3" y="906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8"/>
            <p:cNvSpPr/>
            <p:nvPr/>
          </p:nvSpPr>
          <p:spPr>
            <a:xfrm>
              <a:off x="842957" y="3082484"/>
              <a:ext cx="32072" cy="168729"/>
            </a:xfrm>
            <a:custGeom>
              <a:rect b="b" l="l" r="r" t="t"/>
              <a:pathLst>
                <a:path extrusionOk="0" h="5645" w="1073">
                  <a:moveTo>
                    <a:pt x="1" y="1"/>
                  </a:moveTo>
                  <a:lnTo>
                    <a:pt x="1" y="5645"/>
                  </a:lnTo>
                  <a:lnTo>
                    <a:pt x="1072" y="5645"/>
                  </a:lnTo>
                  <a:lnTo>
                    <a:pt x="1072" y="9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8"/>
            <p:cNvSpPr/>
            <p:nvPr/>
          </p:nvSpPr>
          <p:spPr>
            <a:xfrm>
              <a:off x="575320" y="3239109"/>
              <a:ext cx="343107" cy="20654"/>
            </a:xfrm>
            <a:custGeom>
              <a:rect b="b" l="l" r="r" t="t"/>
              <a:pathLst>
                <a:path extrusionOk="0" h="691" w="11479">
                  <a:moveTo>
                    <a:pt x="0" y="0"/>
                  </a:moveTo>
                  <a:lnTo>
                    <a:pt x="0" y="691"/>
                  </a:lnTo>
                  <a:lnTo>
                    <a:pt x="11479" y="691"/>
                  </a:lnTo>
                  <a:lnTo>
                    <a:pt x="11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8"/>
            <p:cNvSpPr/>
            <p:nvPr/>
          </p:nvSpPr>
          <p:spPr>
            <a:xfrm>
              <a:off x="747578" y="3239109"/>
              <a:ext cx="172286" cy="20654"/>
            </a:xfrm>
            <a:custGeom>
              <a:rect b="b" l="l" r="r" t="t"/>
              <a:pathLst>
                <a:path extrusionOk="0" h="691" w="5764">
                  <a:moveTo>
                    <a:pt x="1" y="0"/>
                  </a:moveTo>
                  <a:lnTo>
                    <a:pt x="1" y="691"/>
                  </a:lnTo>
                  <a:lnTo>
                    <a:pt x="5764" y="691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8"/>
            <p:cNvSpPr/>
            <p:nvPr/>
          </p:nvSpPr>
          <p:spPr>
            <a:xfrm>
              <a:off x="842957" y="2974999"/>
              <a:ext cx="32072" cy="57000"/>
            </a:xfrm>
            <a:custGeom>
              <a:rect b="b" l="l" r="r" t="t"/>
              <a:pathLst>
                <a:path extrusionOk="0" h="1907" w="1073">
                  <a:moveTo>
                    <a:pt x="1" y="1"/>
                  </a:moveTo>
                  <a:lnTo>
                    <a:pt x="1" y="906"/>
                  </a:lnTo>
                  <a:lnTo>
                    <a:pt x="1072" y="1906"/>
                  </a:lnTo>
                  <a:lnTo>
                    <a:pt x="1072" y="9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842957" y="3028412"/>
              <a:ext cx="32072" cy="56970"/>
            </a:xfrm>
            <a:custGeom>
              <a:rect b="b" l="l" r="r" t="t"/>
              <a:pathLst>
                <a:path extrusionOk="0" h="1906" w="1073">
                  <a:moveTo>
                    <a:pt x="1" y="0"/>
                  </a:moveTo>
                  <a:lnTo>
                    <a:pt x="1" y="905"/>
                  </a:lnTo>
                  <a:lnTo>
                    <a:pt x="1072" y="1905"/>
                  </a:lnTo>
                  <a:lnTo>
                    <a:pt x="1072" y="9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3" name="Google Shape;893;p38"/>
          <p:cNvGrpSpPr/>
          <p:nvPr/>
        </p:nvGrpSpPr>
        <p:grpSpPr>
          <a:xfrm>
            <a:off x="4635573" y="567057"/>
            <a:ext cx="601654" cy="657677"/>
            <a:chOff x="4323998" y="1778149"/>
            <a:chExt cx="496005" cy="409947"/>
          </a:xfrm>
        </p:grpSpPr>
        <p:sp>
          <p:nvSpPr>
            <p:cNvPr id="894" name="Google Shape;894;p38"/>
            <p:cNvSpPr/>
            <p:nvPr/>
          </p:nvSpPr>
          <p:spPr>
            <a:xfrm flipH="1">
              <a:off x="4388541" y="1932884"/>
              <a:ext cx="92299" cy="242902"/>
            </a:xfrm>
            <a:custGeom>
              <a:rect b="b" l="l" r="r" t="t"/>
              <a:pathLst>
                <a:path extrusionOk="0" h="5645" w="2145">
                  <a:moveTo>
                    <a:pt x="1073" y="1"/>
                  </a:moveTo>
                  <a:lnTo>
                    <a:pt x="1" y="977"/>
                  </a:lnTo>
                  <a:lnTo>
                    <a:pt x="1" y="5645"/>
                  </a:lnTo>
                  <a:lnTo>
                    <a:pt x="2144" y="5645"/>
                  </a:lnTo>
                  <a:lnTo>
                    <a:pt x="2144" y="977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 flipH="1">
              <a:off x="4525850" y="1960553"/>
              <a:ext cx="92299" cy="214245"/>
            </a:xfrm>
            <a:custGeom>
              <a:rect b="b" l="l" r="r" t="t"/>
              <a:pathLst>
                <a:path extrusionOk="0" h="4979" w="2145">
                  <a:moveTo>
                    <a:pt x="1073" y="1"/>
                  </a:moveTo>
                  <a:lnTo>
                    <a:pt x="1" y="1001"/>
                  </a:lnTo>
                  <a:lnTo>
                    <a:pt x="1" y="4978"/>
                  </a:lnTo>
                  <a:lnTo>
                    <a:pt x="2144" y="4978"/>
                  </a:lnTo>
                  <a:lnTo>
                    <a:pt x="2144" y="1001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 flipH="1">
              <a:off x="4662169" y="1990286"/>
              <a:ext cx="92256" cy="184511"/>
            </a:xfrm>
            <a:custGeom>
              <a:rect b="b" l="l" r="r" t="t"/>
              <a:pathLst>
                <a:path extrusionOk="0" h="4288" w="2144">
                  <a:moveTo>
                    <a:pt x="1072" y="1"/>
                  </a:moveTo>
                  <a:lnTo>
                    <a:pt x="1" y="977"/>
                  </a:lnTo>
                  <a:lnTo>
                    <a:pt x="1" y="4287"/>
                  </a:lnTo>
                  <a:lnTo>
                    <a:pt x="2144" y="4287"/>
                  </a:lnTo>
                  <a:lnTo>
                    <a:pt x="2144" y="977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 flipH="1">
              <a:off x="4662169" y="1913435"/>
              <a:ext cx="92256" cy="82015"/>
            </a:xfrm>
            <a:custGeom>
              <a:rect b="b" l="l" r="r" t="t"/>
              <a:pathLst>
                <a:path extrusionOk="0" h="1906" w="2144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29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 flipH="1">
              <a:off x="4662169" y="1836583"/>
              <a:ext cx="92256" cy="82015"/>
            </a:xfrm>
            <a:custGeom>
              <a:rect b="b" l="l" r="r" t="t"/>
              <a:pathLst>
                <a:path extrusionOk="0" h="1906" w="2144">
                  <a:moveTo>
                    <a:pt x="1072" y="0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2" y="929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 flipH="1">
              <a:off x="4662169" y="1836583"/>
              <a:ext cx="46128" cy="82015"/>
            </a:xfrm>
            <a:custGeom>
              <a:rect b="b" l="l" r="r" t="t"/>
              <a:pathLst>
                <a:path extrusionOk="0" h="1906" w="1072">
                  <a:moveTo>
                    <a:pt x="0" y="0"/>
                  </a:moveTo>
                  <a:lnTo>
                    <a:pt x="0" y="929"/>
                  </a:lnTo>
                  <a:lnTo>
                    <a:pt x="1072" y="1906"/>
                  </a:lnTo>
                  <a:lnTo>
                    <a:pt x="1072" y="9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 flipH="1">
              <a:off x="4664191" y="1913435"/>
              <a:ext cx="46171" cy="82015"/>
            </a:xfrm>
            <a:custGeom>
              <a:rect b="b" l="l" r="r" t="t"/>
              <a:pathLst>
                <a:path extrusionOk="0" h="1906" w="1073">
                  <a:moveTo>
                    <a:pt x="1" y="0"/>
                  </a:moveTo>
                  <a:lnTo>
                    <a:pt x="1" y="929"/>
                  </a:lnTo>
                  <a:lnTo>
                    <a:pt x="1072" y="1906"/>
                  </a:lnTo>
                  <a:lnTo>
                    <a:pt x="1072" y="97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 flipH="1">
              <a:off x="4664191" y="1990286"/>
              <a:ext cx="46171" cy="184511"/>
            </a:xfrm>
            <a:custGeom>
              <a:rect b="b" l="l" r="r" t="t"/>
              <a:pathLst>
                <a:path extrusionOk="0" h="4288" w="1073">
                  <a:moveTo>
                    <a:pt x="1" y="1"/>
                  </a:moveTo>
                  <a:lnTo>
                    <a:pt x="1" y="4287"/>
                  </a:lnTo>
                  <a:lnTo>
                    <a:pt x="1072" y="4287"/>
                  </a:lnTo>
                  <a:lnTo>
                    <a:pt x="1072" y="9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 flipH="1">
              <a:off x="4525850" y="1883701"/>
              <a:ext cx="92299" cy="82015"/>
            </a:xfrm>
            <a:custGeom>
              <a:rect b="b" l="l" r="r" t="t"/>
              <a:pathLst>
                <a:path extrusionOk="0" h="1906" w="2145">
                  <a:moveTo>
                    <a:pt x="1073" y="1"/>
                  </a:moveTo>
                  <a:lnTo>
                    <a:pt x="1" y="1001"/>
                  </a:lnTo>
                  <a:lnTo>
                    <a:pt x="1" y="1906"/>
                  </a:lnTo>
                  <a:lnTo>
                    <a:pt x="1073" y="930"/>
                  </a:lnTo>
                  <a:lnTo>
                    <a:pt x="2144" y="1906"/>
                  </a:lnTo>
                  <a:lnTo>
                    <a:pt x="2144" y="1001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 flipH="1">
              <a:off x="4525850" y="1806850"/>
              <a:ext cx="92299" cy="82015"/>
            </a:xfrm>
            <a:custGeom>
              <a:rect b="b" l="l" r="r" t="t"/>
              <a:pathLst>
                <a:path extrusionOk="0" h="1906" w="2145">
                  <a:moveTo>
                    <a:pt x="1073" y="1"/>
                  </a:moveTo>
                  <a:lnTo>
                    <a:pt x="1" y="1001"/>
                  </a:lnTo>
                  <a:lnTo>
                    <a:pt x="1" y="1906"/>
                  </a:lnTo>
                  <a:lnTo>
                    <a:pt x="1073" y="929"/>
                  </a:lnTo>
                  <a:lnTo>
                    <a:pt x="2144" y="1906"/>
                  </a:lnTo>
                  <a:lnTo>
                    <a:pt x="2144" y="1001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 flipH="1">
              <a:off x="4525850" y="1806850"/>
              <a:ext cx="46171" cy="82015"/>
            </a:xfrm>
            <a:custGeom>
              <a:rect b="b" l="l" r="r" t="t"/>
              <a:pathLst>
                <a:path extrusionOk="0" h="1906" w="1073">
                  <a:moveTo>
                    <a:pt x="1" y="1"/>
                  </a:moveTo>
                  <a:lnTo>
                    <a:pt x="1" y="929"/>
                  </a:lnTo>
                  <a:lnTo>
                    <a:pt x="1072" y="1906"/>
                  </a:lnTo>
                  <a:lnTo>
                    <a:pt x="1072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 flipH="1">
              <a:off x="4525850" y="1883701"/>
              <a:ext cx="46171" cy="82015"/>
            </a:xfrm>
            <a:custGeom>
              <a:rect b="b" l="l" r="r" t="t"/>
              <a:pathLst>
                <a:path extrusionOk="0" h="1906" w="1073">
                  <a:moveTo>
                    <a:pt x="1" y="1"/>
                  </a:moveTo>
                  <a:lnTo>
                    <a:pt x="1" y="930"/>
                  </a:lnTo>
                  <a:lnTo>
                    <a:pt x="1072" y="1906"/>
                  </a:lnTo>
                  <a:lnTo>
                    <a:pt x="1072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 flipH="1">
              <a:off x="4525850" y="1960553"/>
              <a:ext cx="46171" cy="214245"/>
            </a:xfrm>
            <a:custGeom>
              <a:rect b="b" l="l" r="r" t="t"/>
              <a:pathLst>
                <a:path extrusionOk="0" h="4979" w="1073">
                  <a:moveTo>
                    <a:pt x="1" y="1"/>
                  </a:moveTo>
                  <a:lnTo>
                    <a:pt x="1" y="4978"/>
                  </a:lnTo>
                  <a:lnTo>
                    <a:pt x="1072" y="4978"/>
                  </a:lnTo>
                  <a:lnTo>
                    <a:pt x="1072" y="10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 flipH="1">
              <a:off x="4388541" y="1856033"/>
              <a:ext cx="92299" cy="82015"/>
            </a:xfrm>
            <a:custGeom>
              <a:rect b="b" l="l" r="r" t="t"/>
              <a:pathLst>
                <a:path extrusionOk="0" h="1906" w="2145">
                  <a:moveTo>
                    <a:pt x="1073" y="1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3" y="930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 flipH="1">
              <a:off x="4388541" y="1778149"/>
              <a:ext cx="92299" cy="82058"/>
            </a:xfrm>
            <a:custGeom>
              <a:rect b="b" l="l" r="r" t="t"/>
              <a:pathLst>
                <a:path extrusionOk="0" h="1907" w="2145">
                  <a:moveTo>
                    <a:pt x="1073" y="1"/>
                  </a:moveTo>
                  <a:lnTo>
                    <a:pt x="1" y="977"/>
                  </a:lnTo>
                  <a:lnTo>
                    <a:pt x="1" y="1906"/>
                  </a:lnTo>
                  <a:lnTo>
                    <a:pt x="1073" y="906"/>
                  </a:lnTo>
                  <a:lnTo>
                    <a:pt x="2144" y="1906"/>
                  </a:lnTo>
                  <a:lnTo>
                    <a:pt x="2144" y="977"/>
                  </a:lnTo>
                  <a:lnTo>
                    <a:pt x="1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 flipH="1">
              <a:off x="4388541" y="1932884"/>
              <a:ext cx="46171" cy="242902"/>
            </a:xfrm>
            <a:custGeom>
              <a:rect b="b" l="l" r="r" t="t"/>
              <a:pathLst>
                <a:path extrusionOk="0" h="5645" w="1073">
                  <a:moveTo>
                    <a:pt x="1" y="1"/>
                  </a:moveTo>
                  <a:lnTo>
                    <a:pt x="1" y="5645"/>
                  </a:lnTo>
                  <a:lnTo>
                    <a:pt x="1072" y="5645"/>
                  </a:lnTo>
                  <a:lnTo>
                    <a:pt x="1072" y="9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 flipH="1">
              <a:off x="4326065" y="2158362"/>
              <a:ext cx="493937" cy="29733"/>
            </a:xfrm>
            <a:custGeom>
              <a:rect b="b" l="l" r="r" t="t"/>
              <a:pathLst>
                <a:path extrusionOk="0" h="691" w="11479">
                  <a:moveTo>
                    <a:pt x="0" y="0"/>
                  </a:moveTo>
                  <a:lnTo>
                    <a:pt x="0" y="691"/>
                  </a:lnTo>
                  <a:lnTo>
                    <a:pt x="11479" y="691"/>
                  </a:lnTo>
                  <a:lnTo>
                    <a:pt x="114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 flipH="1">
              <a:off x="4323998" y="2158362"/>
              <a:ext cx="248023" cy="29733"/>
            </a:xfrm>
            <a:custGeom>
              <a:rect b="b" l="l" r="r" t="t"/>
              <a:pathLst>
                <a:path extrusionOk="0" h="691" w="5764">
                  <a:moveTo>
                    <a:pt x="1" y="0"/>
                  </a:moveTo>
                  <a:lnTo>
                    <a:pt x="1" y="691"/>
                  </a:lnTo>
                  <a:lnTo>
                    <a:pt x="5764" y="691"/>
                  </a:lnTo>
                  <a:lnTo>
                    <a:pt x="57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 flipH="1">
              <a:off x="4388541" y="1778149"/>
              <a:ext cx="46171" cy="82058"/>
            </a:xfrm>
            <a:custGeom>
              <a:rect b="b" l="l" r="r" t="t"/>
              <a:pathLst>
                <a:path extrusionOk="0" h="1907" w="1073">
                  <a:moveTo>
                    <a:pt x="1" y="1"/>
                  </a:moveTo>
                  <a:lnTo>
                    <a:pt x="1" y="906"/>
                  </a:lnTo>
                  <a:lnTo>
                    <a:pt x="1072" y="1906"/>
                  </a:lnTo>
                  <a:lnTo>
                    <a:pt x="1072" y="97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8"/>
            <p:cNvSpPr/>
            <p:nvPr/>
          </p:nvSpPr>
          <p:spPr>
            <a:xfrm flipH="1">
              <a:off x="4388541" y="1855043"/>
              <a:ext cx="46171" cy="82015"/>
            </a:xfrm>
            <a:custGeom>
              <a:rect b="b" l="l" r="r" t="t"/>
              <a:pathLst>
                <a:path extrusionOk="0" h="1906" w="1073">
                  <a:moveTo>
                    <a:pt x="1" y="0"/>
                  </a:moveTo>
                  <a:lnTo>
                    <a:pt x="1" y="905"/>
                  </a:lnTo>
                  <a:lnTo>
                    <a:pt x="1072" y="1905"/>
                  </a:lnTo>
                  <a:lnTo>
                    <a:pt x="1072" y="9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4" name="Google Shape;914;p38"/>
          <p:cNvGrpSpPr/>
          <p:nvPr/>
        </p:nvGrpSpPr>
        <p:grpSpPr>
          <a:xfrm>
            <a:off x="7521761" y="567036"/>
            <a:ext cx="496124" cy="657720"/>
            <a:chOff x="230183" y="3205780"/>
            <a:chExt cx="345226" cy="346004"/>
          </a:xfrm>
        </p:grpSpPr>
        <p:sp>
          <p:nvSpPr>
            <p:cNvPr id="915" name="Google Shape;915;p38"/>
            <p:cNvSpPr/>
            <p:nvPr/>
          </p:nvSpPr>
          <p:spPr>
            <a:xfrm>
              <a:off x="230183" y="3205780"/>
              <a:ext cx="344451" cy="344451"/>
            </a:xfrm>
            <a:custGeom>
              <a:rect b="b" l="l" r="r" t="t"/>
              <a:pathLst>
                <a:path extrusionOk="0" h="10646" w="10646">
                  <a:moveTo>
                    <a:pt x="5335" y="1"/>
                  </a:moveTo>
                  <a:cubicBezTo>
                    <a:pt x="5239" y="1"/>
                    <a:pt x="5144" y="48"/>
                    <a:pt x="5097" y="120"/>
                  </a:cubicBezTo>
                  <a:lnTo>
                    <a:pt x="3834" y="1787"/>
                  </a:lnTo>
                  <a:cubicBezTo>
                    <a:pt x="3739" y="1929"/>
                    <a:pt x="3739" y="2072"/>
                    <a:pt x="3834" y="2191"/>
                  </a:cubicBezTo>
                  <a:cubicBezTo>
                    <a:pt x="3906" y="2263"/>
                    <a:pt x="3977" y="2311"/>
                    <a:pt x="4073" y="2311"/>
                  </a:cubicBezTo>
                  <a:lnTo>
                    <a:pt x="4382" y="2311"/>
                  </a:lnTo>
                  <a:lnTo>
                    <a:pt x="4382" y="3049"/>
                  </a:lnTo>
                  <a:cubicBezTo>
                    <a:pt x="3739" y="2596"/>
                    <a:pt x="3025" y="2358"/>
                    <a:pt x="2286" y="2311"/>
                  </a:cubicBezTo>
                  <a:lnTo>
                    <a:pt x="2286" y="1953"/>
                  </a:lnTo>
                  <a:cubicBezTo>
                    <a:pt x="2286" y="1929"/>
                    <a:pt x="2286" y="1858"/>
                    <a:pt x="2263" y="1834"/>
                  </a:cubicBezTo>
                  <a:cubicBezTo>
                    <a:pt x="2192" y="1721"/>
                    <a:pt x="2087" y="1666"/>
                    <a:pt x="1983" y="1666"/>
                  </a:cubicBezTo>
                  <a:cubicBezTo>
                    <a:pt x="1913" y="1666"/>
                    <a:pt x="1844" y="1691"/>
                    <a:pt x="1786" y="1739"/>
                  </a:cubicBezTo>
                  <a:lnTo>
                    <a:pt x="119" y="2977"/>
                  </a:lnTo>
                  <a:cubicBezTo>
                    <a:pt x="48" y="3049"/>
                    <a:pt x="0" y="3144"/>
                    <a:pt x="0" y="3239"/>
                  </a:cubicBezTo>
                  <a:cubicBezTo>
                    <a:pt x="0" y="3311"/>
                    <a:pt x="24" y="3406"/>
                    <a:pt x="119" y="3477"/>
                  </a:cubicBezTo>
                  <a:lnTo>
                    <a:pt x="1786" y="4716"/>
                  </a:lnTo>
                  <a:cubicBezTo>
                    <a:pt x="1840" y="4751"/>
                    <a:pt x="1903" y="4770"/>
                    <a:pt x="1967" y="4770"/>
                  </a:cubicBezTo>
                  <a:cubicBezTo>
                    <a:pt x="2076" y="4770"/>
                    <a:pt x="2188" y="4716"/>
                    <a:pt x="2263" y="4597"/>
                  </a:cubicBezTo>
                  <a:cubicBezTo>
                    <a:pt x="2286" y="4573"/>
                    <a:pt x="2286" y="4501"/>
                    <a:pt x="2286" y="4478"/>
                  </a:cubicBezTo>
                  <a:lnTo>
                    <a:pt x="2286" y="4144"/>
                  </a:lnTo>
                  <a:cubicBezTo>
                    <a:pt x="3453" y="4311"/>
                    <a:pt x="4382" y="5311"/>
                    <a:pt x="4382" y="6526"/>
                  </a:cubicBezTo>
                  <a:lnTo>
                    <a:pt x="4382" y="10407"/>
                  </a:lnTo>
                  <a:cubicBezTo>
                    <a:pt x="4382" y="10526"/>
                    <a:pt x="4501" y="10646"/>
                    <a:pt x="4620" y="10646"/>
                  </a:cubicBezTo>
                  <a:lnTo>
                    <a:pt x="5954" y="10646"/>
                  </a:lnTo>
                  <a:cubicBezTo>
                    <a:pt x="6144" y="10646"/>
                    <a:pt x="6240" y="10503"/>
                    <a:pt x="6287" y="10384"/>
                  </a:cubicBezTo>
                  <a:lnTo>
                    <a:pt x="6287" y="8645"/>
                  </a:lnTo>
                  <a:cubicBezTo>
                    <a:pt x="6287" y="7431"/>
                    <a:pt x="7168" y="6407"/>
                    <a:pt x="8359" y="6264"/>
                  </a:cubicBezTo>
                  <a:lnTo>
                    <a:pt x="8359" y="6549"/>
                  </a:lnTo>
                  <a:cubicBezTo>
                    <a:pt x="8359" y="6669"/>
                    <a:pt x="8431" y="6764"/>
                    <a:pt x="8550" y="6835"/>
                  </a:cubicBezTo>
                  <a:cubicBezTo>
                    <a:pt x="8592" y="6852"/>
                    <a:pt x="8634" y="6860"/>
                    <a:pt x="8674" y="6860"/>
                  </a:cubicBezTo>
                  <a:cubicBezTo>
                    <a:pt x="8747" y="6860"/>
                    <a:pt x="8813" y="6834"/>
                    <a:pt x="8859" y="6788"/>
                  </a:cubicBezTo>
                  <a:lnTo>
                    <a:pt x="10526" y="5549"/>
                  </a:lnTo>
                  <a:cubicBezTo>
                    <a:pt x="10598" y="5478"/>
                    <a:pt x="10645" y="5406"/>
                    <a:pt x="10645" y="5311"/>
                  </a:cubicBezTo>
                  <a:cubicBezTo>
                    <a:pt x="10645" y="5216"/>
                    <a:pt x="10621" y="5121"/>
                    <a:pt x="10526" y="5073"/>
                  </a:cubicBezTo>
                  <a:lnTo>
                    <a:pt x="8859" y="3811"/>
                  </a:lnTo>
                  <a:cubicBezTo>
                    <a:pt x="8800" y="3775"/>
                    <a:pt x="8734" y="3757"/>
                    <a:pt x="8669" y="3757"/>
                  </a:cubicBezTo>
                  <a:cubicBezTo>
                    <a:pt x="8603" y="3757"/>
                    <a:pt x="8538" y="3775"/>
                    <a:pt x="8478" y="3811"/>
                  </a:cubicBezTo>
                  <a:cubicBezTo>
                    <a:pt x="8383" y="3882"/>
                    <a:pt x="8359" y="3978"/>
                    <a:pt x="8359" y="4049"/>
                  </a:cubicBezTo>
                  <a:lnTo>
                    <a:pt x="8359" y="4382"/>
                  </a:lnTo>
                  <a:cubicBezTo>
                    <a:pt x="7621" y="4454"/>
                    <a:pt x="6906" y="4716"/>
                    <a:pt x="6287" y="5121"/>
                  </a:cubicBezTo>
                  <a:lnTo>
                    <a:pt x="6287" y="2311"/>
                  </a:lnTo>
                  <a:lnTo>
                    <a:pt x="6573" y="2311"/>
                  </a:lnTo>
                  <a:cubicBezTo>
                    <a:pt x="6668" y="2311"/>
                    <a:pt x="6764" y="2239"/>
                    <a:pt x="6811" y="2191"/>
                  </a:cubicBezTo>
                  <a:cubicBezTo>
                    <a:pt x="6906" y="2072"/>
                    <a:pt x="6906" y="1906"/>
                    <a:pt x="6811" y="1787"/>
                  </a:cubicBezTo>
                  <a:lnTo>
                    <a:pt x="5573" y="120"/>
                  </a:lnTo>
                  <a:cubicBezTo>
                    <a:pt x="5501" y="72"/>
                    <a:pt x="5406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8"/>
            <p:cNvSpPr/>
            <p:nvPr/>
          </p:nvSpPr>
          <p:spPr>
            <a:xfrm>
              <a:off x="402763" y="3205780"/>
              <a:ext cx="172646" cy="346004"/>
            </a:xfrm>
            <a:custGeom>
              <a:rect b="b" l="l" r="r" t="t"/>
              <a:pathLst>
                <a:path extrusionOk="0" h="10694" w="5336">
                  <a:moveTo>
                    <a:pt x="1" y="1"/>
                  </a:moveTo>
                  <a:lnTo>
                    <a:pt x="1" y="10693"/>
                  </a:lnTo>
                  <a:lnTo>
                    <a:pt x="620" y="10693"/>
                  </a:lnTo>
                  <a:lnTo>
                    <a:pt x="620" y="10646"/>
                  </a:lnTo>
                  <a:cubicBezTo>
                    <a:pt x="810" y="10646"/>
                    <a:pt x="953" y="10503"/>
                    <a:pt x="953" y="10312"/>
                  </a:cubicBezTo>
                  <a:lnTo>
                    <a:pt x="953" y="8621"/>
                  </a:lnTo>
                  <a:cubicBezTo>
                    <a:pt x="953" y="7407"/>
                    <a:pt x="1882" y="6383"/>
                    <a:pt x="3025" y="6240"/>
                  </a:cubicBezTo>
                  <a:lnTo>
                    <a:pt x="3025" y="6573"/>
                  </a:lnTo>
                  <a:cubicBezTo>
                    <a:pt x="3025" y="6621"/>
                    <a:pt x="3025" y="6645"/>
                    <a:pt x="3073" y="6692"/>
                  </a:cubicBezTo>
                  <a:cubicBezTo>
                    <a:pt x="3142" y="6790"/>
                    <a:pt x="3236" y="6838"/>
                    <a:pt x="3335" y="6838"/>
                  </a:cubicBezTo>
                  <a:cubicBezTo>
                    <a:pt x="3406" y="6838"/>
                    <a:pt x="3480" y="6813"/>
                    <a:pt x="3549" y="6764"/>
                  </a:cubicBezTo>
                  <a:lnTo>
                    <a:pt x="5216" y="5525"/>
                  </a:lnTo>
                  <a:cubicBezTo>
                    <a:pt x="5287" y="5454"/>
                    <a:pt x="5335" y="5383"/>
                    <a:pt x="5335" y="5287"/>
                  </a:cubicBezTo>
                  <a:cubicBezTo>
                    <a:pt x="5335" y="5192"/>
                    <a:pt x="5264" y="5097"/>
                    <a:pt x="5216" y="5049"/>
                  </a:cubicBezTo>
                  <a:lnTo>
                    <a:pt x="3549" y="3787"/>
                  </a:lnTo>
                  <a:cubicBezTo>
                    <a:pt x="3488" y="3743"/>
                    <a:pt x="3424" y="3722"/>
                    <a:pt x="3361" y="3722"/>
                  </a:cubicBezTo>
                  <a:cubicBezTo>
                    <a:pt x="3252" y="3722"/>
                    <a:pt x="3148" y="3785"/>
                    <a:pt x="3073" y="3906"/>
                  </a:cubicBezTo>
                  <a:cubicBezTo>
                    <a:pt x="3025" y="3954"/>
                    <a:pt x="3025" y="4001"/>
                    <a:pt x="3025" y="4025"/>
                  </a:cubicBezTo>
                  <a:lnTo>
                    <a:pt x="3025" y="4382"/>
                  </a:lnTo>
                  <a:cubicBezTo>
                    <a:pt x="2287" y="4454"/>
                    <a:pt x="1572" y="4692"/>
                    <a:pt x="953" y="5121"/>
                  </a:cubicBezTo>
                  <a:lnTo>
                    <a:pt x="953" y="2311"/>
                  </a:lnTo>
                  <a:lnTo>
                    <a:pt x="1239" y="2311"/>
                  </a:lnTo>
                  <a:cubicBezTo>
                    <a:pt x="1334" y="2311"/>
                    <a:pt x="1430" y="2263"/>
                    <a:pt x="1477" y="2191"/>
                  </a:cubicBezTo>
                  <a:cubicBezTo>
                    <a:pt x="1572" y="2072"/>
                    <a:pt x="1572" y="1929"/>
                    <a:pt x="1477" y="1787"/>
                  </a:cubicBezTo>
                  <a:lnTo>
                    <a:pt x="239" y="120"/>
                  </a:lnTo>
                  <a:cubicBezTo>
                    <a:pt x="167" y="48"/>
                    <a:pt x="96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9"/>
          <p:cNvSpPr txBox="1"/>
          <p:nvPr>
            <p:ph type="title"/>
          </p:nvPr>
        </p:nvSpPr>
        <p:spPr>
          <a:xfrm>
            <a:off x="4940850" y="2839650"/>
            <a:ext cx="45939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Methodology</a:t>
            </a:r>
            <a:endParaRPr sz="3400"/>
          </a:p>
        </p:txBody>
      </p:sp>
      <p:sp>
        <p:nvSpPr>
          <p:cNvPr id="922" name="Google Shape;922;p39"/>
          <p:cNvSpPr txBox="1"/>
          <p:nvPr>
            <p:ph idx="2" type="title"/>
          </p:nvPr>
        </p:nvSpPr>
        <p:spPr>
          <a:xfrm>
            <a:off x="6489350" y="1476436"/>
            <a:ext cx="1652100" cy="9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923" name="Google Shape;923;p39"/>
          <p:cNvGrpSpPr/>
          <p:nvPr/>
        </p:nvGrpSpPr>
        <p:grpSpPr>
          <a:xfrm flipH="1">
            <a:off x="319191" y="1657737"/>
            <a:ext cx="1938012" cy="553286"/>
            <a:chOff x="2807398" y="2932781"/>
            <a:chExt cx="2040227" cy="582468"/>
          </a:xfrm>
        </p:grpSpPr>
        <p:sp>
          <p:nvSpPr>
            <p:cNvPr id="924" name="Google Shape;924;p39"/>
            <p:cNvSpPr/>
            <p:nvPr/>
          </p:nvSpPr>
          <p:spPr>
            <a:xfrm>
              <a:off x="3168049" y="2932781"/>
              <a:ext cx="527752" cy="582466"/>
            </a:xfrm>
            <a:custGeom>
              <a:rect b="b" l="l" r="r" t="t"/>
              <a:pathLst>
                <a:path extrusionOk="0" h="2576" w="2334">
                  <a:moveTo>
                    <a:pt x="1167" y="1"/>
                  </a:moveTo>
                  <a:cubicBezTo>
                    <a:pt x="580" y="1"/>
                    <a:pt x="90" y="598"/>
                    <a:pt x="11" y="1376"/>
                  </a:cubicBezTo>
                  <a:cubicBezTo>
                    <a:pt x="6" y="1451"/>
                    <a:pt x="1" y="1526"/>
                    <a:pt x="1" y="1600"/>
                  </a:cubicBezTo>
                  <a:cubicBezTo>
                    <a:pt x="1" y="1964"/>
                    <a:pt x="90" y="2306"/>
                    <a:pt x="244" y="2575"/>
                  </a:cubicBezTo>
                  <a:lnTo>
                    <a:pt x="2095" y="2575"/>
                  </a:lnTo>
                  <a:cubicBezTo>
                    <a:pt x="2245" y="2306"/>
                    <a:pt x="2334" y="1964"/>
                    <a:pt x="2334" y="1600"/>
                  </a:cubicBezTo>
                  <a:cubicBezTo>
                    <a:pt x="2334" y="1488"/>
                    <a:pt x="2324" y="1382"/>
                    <a:pt x="2310" y="1275"/>
                  </a:cubicBezTo>
                  <a:cubicBezTo>
                    <a:pt x="2203" y="547"/>
                    <a:pt x="1732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2807398" y="3190099"/>
              <a:ext cx="531822" cy="325150"/>
            </a:xfrm>
            <a:custGeom>
              <a:rect b="b" l="l" r="r" t="t"/>
              <a:pathLst>
                <a:path extrusionOk="0" h="1438" w="2352">
                  <a:moveTo>
                    <a:pt x="978" y="0"/>
                  </a:moveTo>
                  <a:cubicBezTo>
                    <a:pt x="913" y="0"/>
                    <a:pt x="848" y="8"/>
                    <a:pt x="784" y="25"/>
                  </a:cubicBezTo>
                  <a:cubicBezTo>
                    <a:pt x="295" y="150"/>
                    <a:pt x="1" y="729"/>
                    <a:pt x="15" y="1437"/>
                  </a:cubicBezTo>
                  <a:lnTo>
                    <a:pt x="2351" y="1437"/>
                  </a:lnTo>
                  <a:cubicBezTo>
                    <a:pt x="2207" y="916"/>
                    <a:pt x="1932" y="486"/>
                    <a:pt x="1606" y="238"/>
                  </a:cubicBezTo>
                  <a:cubicBezTo>
                    <a:pt x="1406" y="85"/>
                    <a:pt x="1189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3444586" y="3190551"/>
              <a:ext cx="594909" cy="324698"/>
            </a:xfrm>
            <a:custGeom>
              <a:rect b="b" l="l" r="r" t="t"/>
              <a:pathLst>
                <a:path extrusionOk="0" h="1436" w="2631">
                  <a:moveTo>
                    <a:pt x="1664" y="1"/>
                  </a:moveTo>
                  <a:cubicBezTo>
                    <a:pt x="1477" y="1"/>
                    <a:pt x="1280" y="47"/>
                    <a:pt x="1087" y="135"/>
                  </a:cubicBezTo>
                  <a:cubicBezTo>
                    <a:pt x="826" y="255"/>
                    <a:pt x="575" y="451"/>
                    <a:pt x="369" y="712"/>
                  </a:cubicBezTo>
                  <a:cubicBezTo>
                    <a:pt x="187" y="942"/>
                    <a:pt x="65" y="1188"/>
                    <a:pt x="0" y="1435"/>
                  </a:cubicBezTo>
                  <a:lnTo>
                    <a:pt x="2566" y="1435"/>
                  </a:lnTo>
                  <a:cubicBezTo>
                    <a:pt x="2617" y="1244"/>
                    <a:pt x="2631" y="1058"/>
                    <a:pt x="2612" y="886"/>
                  </a:cubicBezTo>
                  <a:cubicBezTo>
                    <a:pt x="2584" y="606"/>
                    <a:pt x="2467" y="363"/>
                    <a:pt x="2258" y="195"/>
                  </a:cubicBezTo>
                  <a:cubicBezTo>
                    <a:pt x="2089" y="64"/>
                    <a:pt x="1884" y="1"/>
                    <a:pt x="1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3836894" y="3381391"/>
              <a:ext cx="468510" cy="133859"/>
            </a:xfrm>
            <a:custGeom>
              <a:rect b="b" l="l" r="r" t="t"/>
              <a:pathLst>
                <a:path extrusionOk="0" h="592" w="2072">
                  <a:moveTo>
                    <a:pt x="1197" y="1"/>
                  </a:moveTo>
                  <a:cubicBezTo>
                    <a:pt x="1093" y="1"/>
                    <a:pt x="985" y="15"/>
                    <a:pt x="877" y="42"/>
                  </a:cubicBezTo>
                  <a:cubicBezTo>
                    <a:pt x="569" y="116"/>
                    <a:pt x="257" y="307"/>
                    <a:pt x="0" y="591"/>
                  </a:cubicBezTo>
                  <a:lnTo>
                    <a:pt x="2071" y="591"/>
                  </a:lnTo>
                  <a:cubicBezTo>
                    <a:pt x="2015" y="433"/>
                    <a:pt x="1918" y="298"/>
                    <a:pt x="1787" y="195"/>
                  </a:cubicBezTo>
                  <a:cubicBezTo>
                    <a:pt x="1619" y="62"/>
                    <a:pt x="1415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4377984" y="3381391"/>
              <a:ext cx="469641" cy="133859"/>
            </a:xfrm>
            <a:custGeom>
              <a:rect b="b" l="l" r="r" t="t"/>
              <a:pathLst>
                <a:path extrusionOk="0" h="592" w="2077">
                  <a:moveTo>
                    <a:pt x="1199" y="1"/>
                  </a:moveTo>
                  <a:cubicBezTo>
                    <a:pt x="1095" y="1"/>
                    <a:pt x="989" y="15"/>
                    <a:pt x="882" y="42"/>
                  </a:cubicBezTo>
                  <a:cubicBezTo>
                    <a:pt x="574" y="116"/>
                    <a:pt x="257" y="307"/>
                    <a:pt x="1" y="591"/>
                  </a:cubicBezTo>
                  <a:lnTo>
                    <a:pt x="2076" y="591"/>
                  </a:lnTo>
                  <a:cubicBezTo>
                    <a:pt x="2016" y="433"/>
                    <a:pt x="1917" y="298"/>
                    <a:pt x="1786" y="195"/>
                  </a:cubicBezTo>
                  <a:cubicBezTo>
                    <a:pt x="1619" y="62"/>
                    <a:pt x="141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39"/>
          <p:cNvGrpSpPr/>
          <p:nvPr/>
        </p:nvGrpSpPr>
        <p:grpSpPr>
          <a:xfrm>
            <a:off x="-130" y="2392335"/>
            <a:ext cx="3452130" cy="2751314"/>
            <a:chOff x="-3171253" y="204420"/>
            <a:chExt cx="3884472" cy="3095886"/>
          </a:xfrm>
        </p:grpSpPr>
        <p:sp>
          <p:nvSpPr>
            <p:cNvPr id="930" name="Google Shape;930;p39"/>
            <p:cNvSpPr/>
            <p:nvPr/>
          </p:nvSpPr>
          <p:spPr>
            <a:xfrm>
              <a:off x="-3171253" y="204420"/>
              <a:ext cx="3884472" cy="3095886"/>
            </a:xfrm>
            <a:custGeom>
              <a:rect b="b" l="l" r="r" t="t"/>
              <a:pathLst>
                <a:path extrusionOk="0" h="10804" w="13556">
                  <a:moveTo>
                    <a:pt x="9918" y="1"/>
                  </a:moveTo>
                  <a:lnTo>
                    <a:pt x="4721" y="6769"/>
                  </a:lnTo>
                  <a:lnTo>
                    <a:pt x="2604" y="9526"/>
                  </a:lnTo>
                  <a:lnTo>
                    <a:pt x="1" y="10803"/>
                  </a:lnTo>
                  <a:lnTo>
                    <a:pt x="11126" y="10803"/>
                  </a:lnTo>
                  <a:lnTo>
                    <a:pt x="135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-1668621" y="755155"/>
              <a:ext cx="1185744" cy="1606686"/>
            </a:xfrm>
            <a:custGeom>
              <a:rect b="b" l="l" r="r" t="t"/>
              <a:pathLst>
                <a:path extrusionOk="0" h="5607" w="4138">
                  <a:moveTo>
                    <a:pt x="4104" y="1"/>
                  </a:moveTo>
                  <a:lnTo>
                    <a:pt x="0" y="5583"/>
                  </a:lnTo>
                  <a:lnTo>
                    <a:pt x="33" y="5607"/>
                  </a:lnTo>
                  <a:lnTo>
                    <a:pt x="4138" y="24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-1234508" y="561452"/>
              <a:ext cx="1186030" cy="1605540"/>
            </a:xfrm>
            <a:custGeom>
              <a:rect b="b" l="l" r="r" t="t"/>
              <a:pathLst>
                <a:path extrusionOk="0" h="5603" w="4139">
                  <a:moveTo>
                    <a:pt x="4106" y="1"/>
                  </a:moveTo>
                  <a:lnTo>
                    <a:pt x="1" y="5579"/>
                  </a:lnTo>
                  <a:lnTo>
                    <a:pt x="33" y="5602"/>
                  </a:lnTo>
                  <a:lnTo>
                    <a:pt x="4138" y="24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-3171253" y="2143740"/>
              <a:ext cx="1353089" cy="1156516"/>
            </a:xfrm>
            <a:custGeom>
              <a:rect b="b" l="l" r="r" t="t"/>
              <a:pathLst>
                <a:path extrusionOk="0" h="4036" w="4722">
                  <a:moveTo>
                    <a:pt x="4721" y="1"/>
                  </a:moveTo>
                  <a:lnTo>
                    <a:pt x="2604" y="2758"/>
                  </a:lnTo>
                  <a:lnTo>
                    <a:pt x="1" y="4035"/>
                  </a:lnTo>
                  <a:lnTo>
                    <a:pt x="4721" y="4035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-329605" y="204420"/>
              <a:ext cx="1042755" cy="968252"/>
            </a:xfrm>
            <a:custGeom>
              <a:rect b="b" l="l" r="r" t="t"/>
              <a:pathLst>
                <a:path extrusionOk="0" h="3379" w="3639">
                  <a:moveTo>
                    <a:pt x="1" y="1"/>
                  </a:moveTo>
                  <a:lnTo>
                    <a:pt x="378" y="3378"/>
                  </a:lnTo>
                  <a:cubicBezTo>
                    <a:pt x="858" y="3033"/>
                    <a:pt x="1442" y="2832"/>
                    <a:pt x="2081" y="2832"/>
                  </a:cubicBezTo>
                  <a:cubicBezTo>
                    <a:pt x="2389" y="2832"/>
                    <a:pt x="2692" y="2883"/>
                    <a:pt x="2972" y="2972"/>
                  </a:cubicBezTo>
                  <a:lnTo>
                    <a:pt x="3639" y="1"/>
                  </a:ln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-221291" y="1015622"/>
              <a:ext cx="743311" cy="1672592"/>
            </a:xfrm>
            <a:custGeom>
              <a:rect b="b" l="l" r="r" t="t"/>
              <a:pathLst>
                <a:path extrusionOk="0" h="5837" w="2594">
                  <a:moveTo>
                    <a:pt x="1703" y="1"/>
                  </a:moveTo>
                  <a:cubicBezTo>
                    <a:pt x="1064" y="1"/>
                    <a:pt x="480" y="202"/>
                    <a:pt x="0" y="547"/>
                  </a:cubicBezTo>
                  <a:lnTo>
                    <a:pt x="564" y="5631"/>
                  </a:lnTo>
                  <a:cubicBezTo>
                    <a:pt x="803" y="5733"/>
                    <a:pt x="1050" y="5799"/>
                    <a:pt x="1311" y="5836"/>
                  </a:cubicBezTo>
                  <a:lnTo>
                    <a:pt x="2594" y="141"/>
                  </a:lnTo>
                  <a:cubicBezTo>
                    <a:pt x="2314" y="52"/>
                    <a:pt x="2011" y="1"/>
                    <a:pt x="1703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-572880" y="1172361"/>
              <a:ext cx="513498" cy="1457107"/>
            </a:xfrm>
            <a:custGeom>
              <a:rect b="b" l="l" r="r" t="t"/>
              <a:pathLst>
                <a:path extrusionOk="0" h="5085" w="1792">
                  <a:moveTo>
                    <a:pt x="1227" y="0"/>
                  </a:moveTo>
                  <a:cubicBezTo>
                    <a:pt x="482" y="532"/>
                    <a:pt x="0" y="1399"/>
                    <a:pt x="0" y="2383"/>
                  </a:cubicBezTo>
                  <a:cubicBezTo>
                    <a:pt x="0" y="3601"/>
                    <a:pt x="738" y="4641"/>
                    <a:pt x="1791" y="5084"/>
                  </a:cubicBezTo>
                  <a:lnTo>
                    <a:pt x="1227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0"/>
          <p:cNvSpPr txBox="1"/>
          <p:nvPr>
            <p:ph type="title"/>
          </p:nvPr>
        </p:nvSpPr>
        <p:spPr>
          <a:xfrm>
            <a:off x="-156900" y="242625"/>
            <a:ext cx="5778900" cy="6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942" name="Google Shape;942;p40"/>
          <p:cNvSpPr txBox="1"/>
          <p:nvPr>
            <p:ph idx="2" type="subTitle"/>
          </p:nvPr>
        </p:nvSpPr>
        <p:spPr>
          <a:xfrm>
            <a:off x="415800" y="1028850"/>
            <a:ext cx="4633500" cy="3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 </a:t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data set</a:t>
            </a:r>
            <a:r>
              <a:rPr lang="en"/>
              <a:t> used for analysis contains data about US domestic flights from</a:t>
            </a:r>
            <a:r>
              <a:rPr lang="en"/>
              <a:t> 2004 to 2017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Over 1,200,000 flight records from various airlines and airports across the country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63 columns, including departure delay, arrival delay, and 61 potential predictors related to scheduling, market competition, connectivity, weather, and more.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" name="Google Shape;943;p40"/>
          <p:cNvGrpSpPr/>
          <p:nvPr/>
        </p:nvGrpSpPr>
        <p:grpSpPr>
          <a:xfrm flipH="1">
            <a:off x="3420366" y="1178330"/>
            <a:ext cx="1295373" cy="504315"/>
            <a:chOff x="5860838" y="1725109"/>
            <a:chExt cx="1363694" cy="530914"/>
          </a:xfrm>
        </p:grpSpPr>
        <p:sp>
          <p:nvSpPr>
            <p:cNvPr id="944" name="Google Shape;944;p40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8" name="Google Shape;9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725" y="120738"/>
            <a:ext cx="2635150" cy="490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1"/>
          <p:cNvSpPr txBox="1"/>
          <p:nvPr>
            <p:ph type="title"/>
          </p:nvPr>
        </p:nvSpPr>
        <p:spPr>
          <a:xfrm>
            <a:off x="-2265700" y="115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Methodology</a:t>
            </a:r>
            <a:endParaRPr sz="3200"/>
          </a:p>
        </p:txBody>
      </p:sp>
      <p:sp>
        <p:nvSpPr>
          <p:cNvPr id="954" name="Google Shape;954;p41"/>
          <p:cNvSpPr txBox="1"/>
          <p:nvPr>
            <p:ph idx="2" type="body"/>
          </p:nvPr>
        </p:nvSpPr>
        <p:spPr>
          <a:xfrm>
            <a:off x="4651325" y="682275"/>
            <a:ext cx="3419100" cy="1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4) Feature Selection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000"/>
              <a:t>Used Random Forest to evaluate feature importance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000"/>
              <a:t>Extracted and ranked most influential predictors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000"/>
              <a:t>Retained top features that explain majority of variance</a:t>
            </a:r>
            <a:endParaRPr b="1" sz="21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1"/>
          <p:cNvSpPr txBox="1"/>
          <p:nvPr>
            <p:ph idx="2" type="body"/>
          </p:nvPr>
        </p:nvSpPr>
        <p:spPr>
          <a:xfrm>
            <a:off x="4629525" y="2292950"/>
            <a:ext cx="44604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5) Model Building and Evaluation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40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000"/>
              <a:t>80/20 train-test split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000"/>
              <a:t>Constructed six machine learning models for binary classification:</a:t>
            </a:r>
            <a:endParaRPr sz="1000"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/>
              <a:t>Basic: Logistic Regression, Naive Bayes</a:t>
            </a:r>
            <a:endParaRPr sz="1000"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/>
              <a:t>Intermediate: KNN, Decision Tree</a:t>
            </a:r>
            <a:endParaRPr sz="1000"/>
          </a:p>
          <a:p>
            <a:pPr indent="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/>
              <a:t>Advanced: Random Forest, Gradient Boosting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000"/>
              <a:t>Evaluated with accuracy, ROC-AUC, precision, recall, and F1 score</a:t>
            </a:r>
            <a:endParaRPr b="1" sz="21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1"/>
          <p:cNvSpPr txBox="1"/>
          <p:nvPr>
            <p:ph idx="2" type="body"/>
          </p:nvPr>
        </p:nvSpPr>
        <p:spPr>
          <a:xfrm>
            <a:off x="617325" y="3458450"/>
            <a:ext cx="3419100" cy="14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3</a:t>
            </a:r>
            <a:r>
              <a:rPr b="1" lang="en" sz="2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) Visualization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Poppins"/>
              <a:buChar char="●"/>
            </a:pPr>
            <a:r>
              <a:rPr lang="en" sz="1000"/>
              <a:t>Compare delay rates by various predictors</a:t>
            </a:r>
            <a:endParaRPr sz="1000"/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Plot delays vs. airlines, time and season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accent3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1"/>
          <p:cNvSpPr txBox="1"/>
          <p:nvPr/>
        </p:nvSpPr>
        <p:spPr>
          <a:xfrm>
            <a:off x="582075" y="933675"/>
            <a:ext cx="34896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1）Data Processing</a:t>
            </a:r>
            <a:endParaRPr b="1" sz="2000"/>
          </a:p>
          <a:p>
            <a:pPr indent="-2921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Sampled ~100,000 flights and stratified by year and airline to ensure representation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8" name="Google Shape;958;p41"/>
          <p:cNvSpPr txBox="1"/>
          <p:nvPr/>
        </p:nvSpPr>
        <p:spPr>
          <a:xfrm>
            <a:off x="570275" y="1925325"/>
            <a:ext cx="41460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3"/>
                </a:solidFill>
                <a:latin typeface="Rubik"/>
                <a:ea typeface="Rubik"/>
                <a:cs typeface="Rubik"/>
                <a:sym typeface="Rubik"/>
              </a:rPr>
              <a:t>2) Feature Engineering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Categorized observations by season: January (1) → Winter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Poppins"/>
              <a:buChar char="●"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Created weekend indicator: Sunday → weekend = 1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Light"/>
              <a:buChar char="●"/>
            </a:pP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Defined binary response: departures over 15 minutes late classified as delayed (isdelayed = 1)</a:t>
            </a:r>
            <a:endParaRPr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450" y="3391636"/>
            <a:ext cx="4952904" cy="1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2"/>
          <p:cNvSpPr txBox="1"/>
          <p:nvPr>
            <p:ph idx="1" type="body"/>
          </p:nvPr>
        </p:nvSpPr>
        <p:spPr>
          <a:xfrm>
            <a:off x="321450" y="838200"/>
            <a:ext cx="7362600" cy="3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two primary evaluation methods to grade the predictive strength of our </a:t>
            </a:r>
            <a:r>
              <a:rPr lang="en"/>
              <a:t>binary classification models: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Accuracy: </a:t>
            </a:r>
            <a:r>
              <a:rPr lang="en"/>
              <a:t>The proportion of flights’ delay status predicted </a:t>
            </a:r>
            <a:r>
              <a:rPr b="1" lang="en"/>
              <a:t>correctly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AUC: </a:t>
            </a:r>
            <a:r>
              <a:rPr lang="en"/>
              <a:t>Area under the ROC curve which summarizes how well the model distinguishes two classes, ranging from 0 (worst) to 1 (perfect)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also calculated precision, recall, and F1 scores to provide a fuller picture of our models’ performance and tradeoffs.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2"/>
          <p:cNvSpPr txBox="1"/>
          <p:nvPr>
            <p:ph type="title"/>
          </p:nvPr>
        </p:nvSpPr>
        <p:spPr>
          <a:xfrm>
            <a:off x="716550" y="0"/>
            <a:ext cx="7710900" cy="8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500"/>
              </a:spcBef>
              <a:spcAft>
                <a:spcPts val="1500"/>
              </a:spcAft>
              <a:buNone/>
            </a:pPr>
            <a:r>
              <a:rPr lang="en"/>
              <a:t>Evaluation Methods</a:t>
            </a:r>
            <a:endParaRPr/>
          </a:p>
        </p:txBody>
      </p:sp>
      <p:pic>
        <p:nvPicPr>
          <p:cNvPr id="966" name="Google Shape;9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725" y="3378550"/>
            <a:ext cx="2246899" cy="16851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7" name="Google Shape;967;p42"/>
          <p:cNvGrpSpPr/>
          <p:nvPr/>
        </p:nvGrpSpPr>
        <p:grpSpPr>
          <a:xfrm rot="10800000">
            <a:off x="7570056" y="1841915"/>
            <a:ext cx="2767247" cy="3301595"/>
            <a:chOff x="1480572" y="468218"/>
            <a:chExt cx="3145314" cy="3752665"/>
          </a:xfrm>
        </p:grpSpPr>
        <p:grpSp>
          <p:nvGrpSpPr>
            <p:cNvPr id="968" name="Google Shape;968;p42"/>
            <p:cNvGrpSpPr/>
            <p:nvPr/>
          </p:nvGrpSpPr>
          <p:grpSpPr>
            <a:xfrm>
              <a:off x="1480572" y="468218"/>
              <a:ext cx="3025939" cy="3740796"/>
              <a:chOff x="1480572" y="468218"/>
              <a:chExt cx="3025939" cy="3740796"/>
            </a:xfrm>
          </p:grpSpPr>
          <p:sp>
            <p:nvSpPr>
              <p:cNvPr id="969" name="Google Shape;969;p42"/>
              <p:cNvSpPr/>
              <p:nvPr/>
            </p:nvSpPr>
            <p:spPr>
              <a:xfrm>
                <a:off x="1480572" y="1959830"/>
                <a:ext cx="1350357" cy="1001126"/>
              </a:xfrm>
              <a:custGeom>
                <a:rect b="b" l="l" r="r" t="t"/>
                <a:pathLst>
                  <a:path extrusionOk="0" h="4386" w="5916">
                    <a:moveTo>
                      <a:pt x="0" y="1"/>
                    </a:moveTo>
                    <a:lnTo>
                      <a:pt x="0" y="938"/>
                    </a:lnTo>
                    <a:lnTo>
                      <a:pt x="5864" y="4385"/>
                    </a:lnTo>
                    <a:lnTo>
                      <a:pt x="5915" y="1525"/>
                    </a:lnTo>
                    <a:lnTo>
                      <a:pt x="4007" y="152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3156383" y="1959830"/>
                <a:ext cx="1350128" cy="1001126"/>
              </a:xfrm>
              <a:custGeom>
                <a:rect b="b" l="l" r="r" t="t"/>
                <a:pathLst>
                  <a:path extrusionOk="0" h="4386" w="5915">
                    <a:moveTo>
                      <a:pt x="5914" y="1"/>
                    </a:moveTo>
                    <a:lnTo>
                      <a:pt x="1908" y="1525"/>
                    </a:lnTo>
                    <a:lnTo>
                      <a:pt x="0" y="1525"/>
                    </a:lnTo>
                    <a:lnTo>
                      <a:pt x="46" y="4385"/>
                    </a:lnTo>
                    <a:lnTo>
                      <a:pt x="5914" y="938"/>
                    </a:lnTo>
                    <a:lnTo>
                      <a:pt x="591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2797346" y="1568153"/>
                <a:ext cx="392142" cy="2188052"/>
              </a:xfrm>
              <a:custGeom>
                <a:rect b="b" l="l" r="r" t="t"/>
                <a:pathLst>
                  <a:path extrusionOk="0" h="9586" w="1718">
                    <a:moveTo>
                      <a:pt x="1" y="1"/>
                    </a:moveTo>
                    <a:cubicBezTo>
                      <a:pt x="34" y="3195"/>
                      <a:pt x="67" y="6390"/>
                      <a:pt x="95" y="9585"/>
                    </a:cubicBezTo>
                    <a:lnTo>
                      <a:pt x="1619" y="9585"/>
                    </a:lnTo>
                    <a:cubicBezTo>
                      <a:pt x="1652" y="6390"/>
                      <a:pt x="1685" y="3195"/>
                      <a:pt x="17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2818802" y="3755928"/>
                <a:ext cx="348317" cy="453086"/>
              </a:xfrm>
              <a:custGeom>
                <a:rect b="b" l="l" r="r" t="t"/>
                <a:pathLst>
                  <a:path extrusionOk="0" h="1985" w="1526">
                    <a:moveTo>
                      <a:pt x="1" y="0"/>
                    </a:moveTo>
                    <a:cubicBezTo>
                      <a:pt x="29" y="355"/>
                      <a:pt x="108" y="844"/>
                      <a:pt x="337" y="1380"/>
                    </a:cubicBezTo>
                    <a:cubicBezTo>
                      <a:pt x="416" y="1567"/>
                      <a:pt x="500" y="1731"/>
                      <a:pt x="584" y="1880"/>
                    </a:cubicBezTo>
                    <a:cubicBezTo>
                      <a:pt x="623" y="1950"/>
                      <a:pt x="693" y="1985"/>
                      <a:pt x="764" y="1985"/>
                    </a:cubicBezTo>
                    <a:cubicBezTo>
                      <a:pt x="834" y="1985"/>
                      <a:pt x="906" y="1950"/>
                      <a:pt x="948" y="1880"/>
                    </a:cubicBezTo>
                    <a:cubicBezTo>
                      <a:pt x="1032" y="1731"/>
                      <a:pt x="1116" y="1567"/>
                      <a:pt x="1194" y="1380"/>
                    </a:cubicBezTo>
                    <a:cubicBezTo>
                      <a:pt x="1418" y="844"/>
                      <a:pt x="1502" y="355"/>
                      <a:pt x="15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2434657" y="468218"/>
                <a:ext cx="533432" cy="510150"/>
              </a:xfrm>
              <a:custGeom>
                <a:rect b="b" l="l" r="r" t="t"/>
                <a:pathLst>
                  <a:path extrusionOk="0" h="2235" w="2337">
                    <a:moveTo>
                      <a:pt x="0" y="1"/>
                    </a:moveTo>
                    <a:lnTo>
                      <a:pt x="0" y="663"/>
                    </a:lnTo>
                    <a:lnTo>
                      <a:pt x="2052" y="2235"/>
                    </a:lnTo>
                    <a:lnTo>
                      <a:pt x="2336" y="88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3033813" y="468218"/>
                <a:ext cx="533660" cy="510150"/>
              </a:xfrm>
              <a:custGeom>
                <a:rect b="b" l="l" r="r" t="t"/>
                <a:pathLst>
                  <a:path extrusionOk="0" h="2235" w="2338">
                    <a:moveTo>
                      <a:pt x="2338" y="1"/>
                    </a:moveTo>
                    <a:lnTo>
                      <a:pt x="0" y="887"/>
                    </a:lnTo>
                    <a:lnTo>
                      <a:pt x="286" y="2235"/>
                    </a:lnTo>
                    <a:lnTo>
                      <a:pt x="2338" y="663"/>
                    </a:lnTo>
                    <a:lnTo>
                      <a:pt x="2338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2797346" y="653557"/>
                <a:ext cx="198354" cy="914846"/>
              </a:xfrm>
              <a:custGeom>
                <a:rect b="b" l="l" r="r" t="t"/>
                <a:pathLst>
                  <a:path extrusionOk="0" h="4008" w="869">
                    <a:moveTo>
                      <a:pt x="551" y="0"/>
                    </a:moveTo>
                    <a:cubicBezTo>
                      <a:pt x="416" y="565"/>
                      <a:pt x="300" y="1171"/>
                      <a:pt x="207" y="1815"/>
                    </a:cubicBezTo>
                    <a:cubicBezTo>
                      <a:pt x="90" y="2594"/>
                      <a:pt x="29" y="3330"/>
                      <a:pt x="1" y="4008"/>
                    </a:cubicBezTo>
                    <a:lnTo>
                      <a:pt x="868" y="4008"/>
                    </a:lnTo>
                    <a:lnTo>
                      <a:pt x="868" y="112"/>
                    </a:lnTo>
                    <a:lnTo>
                      <a:pt x="551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>
                <a:off x="2613377" y="2674252"/>
                <a:ext cx="336448" cy="299471"/>
              </a:xfrm>
              <a:custGeom>
                <a:rect b="b" l="l" r="r" t="t"/>
                <a:pathLst>
                  <a:path extrusionOk="0" h="1312" w="1474">
                    <a:moveTo>
                      <a:pt x="1474" y="1"/>
                    </a:moveTo>
                    <a:lnTo>
                      <a:pt x="1474" y="1"/>
                    </a:lnTo>
                    <a:cubicBezTo>
                      <a:pt x="1409" y="102"/>
                      <a:pt x="1265" y="298"/>
                      <a:pt x="1008" y="434"/>
                    </a:cubicBezTo>
                    <a:cubicBezTo>
                      <a:pt x="821" y="529"/>
                      <a:pt x="636" y="560"/>
                      <a:pt x="476" y="560"/>
                    </a:cubicBezTo>
                    <a:cubicBezTo>
                      <a:pt x="236" y="560"/>
                      <a:pt x="51" y="491"/>
                      <a:pt x="1" y="472"/>
                    </a:cubicBezTo>
                    <a:lnTo>
                      <a:pt x="1" y="472"/>
                    </a:lnTo>
                    <a:lnTo>
                      <a:pt x="1428" y="1311"/>
                    </a:lnTo>
                    <a:lnTo>
                      <a:pt x="147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7" name="Google Shape;977;p42"/>
            <p:cNvSpPr/>
            <p:nvPr/>
          </p:nvSpPr>
          <p:spPr>
            <a:xfrm>
              <a:off x="2995467" y="657893"/>
              <a:ext cx="199495" cy="918955"/>
            </a:xfrm>
            <a:custGeom>
              <a:rect b="b" l="l" r="r" t="t"/>
              <a:pathLst>
                <a:path extrusionOk="0" h="4026" w="874">
                  <a:moveTo>
                    <a:pt x="318" y="0"/>
                  </a:moveTo>
                  <a:lnTo>
                    <a:pt x="0" y="93"/>
                  </a:lnTo>
                  <a:lnTo>
                    <a:pt x="0" y="4026"/>
                  </a:lnTo>
                  <a:lnTo>
                    <a:pt x="873" y="4026"/>
                  </a:lnTo>
                  <a:cubicBezTo>
                    <a:pt x="845" y="3345"/>
                    <a:pt x="779" y="2612"/>
                    <a:pt x="667" y="1834"/>
                  </a:cubicBezTo>
                  <a:cubicBezTo>
                    <a:pt x="575" y="1180"/>
                    <a:pt x="454" y="569"/>
                    <a:pt x="318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2233341" y="2520868"/>
              <a:ext cx="166170" cy="261124"/>
            </a:xfrm>
            <a:custGeom>
              <a:rect b="b" l="l" r="r" t="t"/>
              <a:pathLst>
                <a:path extrusionOk="0" h="1144" w="728">
                  <a:moveTo>
                    <a:pt x="228" y="1"/>
                  </a:moveTo>
                  <a:cubicBezTo>
                    <a:pt x="103" y="1"/>
                    <a:pt x="0" y="103"/>
                    <a:pt x="0" y="229"/>
                  </a:cubicBezTo>
                  <a:lnTo>
                    <a:pt x="0" y="914"/>
                  </a:lnTo>
                  <a:cubicBezTo>
                    <a:pt x="0" y="1041"/>
                    <a:pt x="103" y="1144"/>
                    <a:pt x="228" y="1144"/>
                  </a:cubicBezTo>
                  <a:lnTo>
                    <a:pt x="504" y="1144"/>
                  </a:lnTo>
                  <a:cubicBezTo>
                    <a:pt x="630" y="1144"/>
                    <a:pt x="728" y="1041"/>
                    <a:pt x="728" y="914"/>
                  </a:cubicBezTo>
                  <a:lnTo>
                    <a:pt x="728" y="229"/>
                  </a:lnTo>
                  <a:cubicBezTo>
                    <a:pt x="728" y="103"/>
                    <a:pt x="630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3697108" y="2563322"/>
              <a:ext cx="166170" cy="260211"/>
            </a:xfrm>
            <a:custGeom>
              <a:rect b="b" l="l" r="r" t="t"/>
              <a:pathLst>
                <a:path extrusionOk="0" h="1140" w="728">
                  <a:moveTo>
                    <a:pt x="229" y="1"/>
                  </a:moveTo>
                  <a:cubicBezTo>
                    <a:pt x="103" y="1"/>
                    <a:pt x="0" y="99"/>
                    <a:pt x="0" y="225"/>
                  </a:cubicBezTo>
                  <a:lnTo>
                    <a:pt x="0" y="915"/>
                  </a:lnTo>
                  <a:cubicBezTo>
                    <a:pt x="0" y="1036"/>
                    <a:pt x="103" y="1139"/>
                    <a:pt x="229" y="1139"/>
                  </a:cubicBezTo>
                  <a:lnTo>
                    <a:pt x="504" y="1139"/>
                  </a:lnTo>
                  <a:cubicBezTo>
                    <a:pt x="630" y="1139"/>
                    <a:pt x="728" y="1036"/>
                    <a:pt x="728" y="915"/>
                  </a:cubicBezTo>
                  <a:lnTo>
                    <a:pt x="728" y="225"/>
                  </a:lnTo>
                  <a:cubicBezTo>
                    <a:pt x="728" y="99"/>
                    <a:pt x="630" y="1"/>
                    <a:pt x="5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1600860" y="2069390"/>
              <a:ext cx="1338487" cy="904346"/>
            </a:xfrm>
            <a:custGeom>
              <a:rect b="b" l="l" r="r" t="t"/>
              <a:pathLst>
                <a:path extrusionOk="0" h="3962" w="5864">
                  <a:moveTo>
                    <a:pt x="0" y="1"/>
                  </a:moveTo>
                  <a:lnTo>
                    <a:pt x="0" y="234"/>
                  </a:lnTo>
                  <a:lnTo>
                    <a:pt x="5864" y="3961"/>
                  </a:lnTo>
                  <a:lnTo>
                    <a:pt x="5864" y="24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334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1600860" y="1971699"/>
              <a:ext cx="1348987" cy="1002039"/>
            </a:xfrm>
            <a:custGeom>
              <a:rect b="b" l="l" r="r" t="t"/>
              <a:pathLst>
                <a:path extrusionOk="0" h="4390" w="5910">
                  <a:moveTo>
                    <a:pt x="0" y="0"/>
                  </a:moveTo>
                  <a:lnTo>
                    <a:pt x="0" y="942"/>
                  </a:lnTo>
                  <a:lnTo>
                    <a:pt x="5864" y="4389"/>
                  </a:lnTo>
                  <a:lnTo>
                    <a:pt x="5910" y="1525"/>
                  </a:lnTo>
                  <a:lnTo>
                    <a:pt x="4002" y="1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3276443" y="1971699"/>
              <a:ext cx="1349444" cy="1002039"/>
            </a:xfrm>
            <a:custGeom>
              <a:rect b="b" l="l" r="r" t="t"/>
              <a:pathLst>
                <a:path extrusionOk="0" h="4390" w="5912">
                  <a:moveTo>
                    <a:pt x="5911" y="0"/>
                  </a:moveTo>
                  <a:lnTo>
                    <a:pt x="1909" y="1525"/>
                  </a:lnTo>
                  <a:lnTo>
                    <a:pt x="1" y="1525"/>
                  </a:lnTo>
                  <a:lnTo>
                    <a:pt x="48" y="4389"/>
                  </a:lnTo>
                  <a:lnTo>
                    <a:pt x="5911" y="942"/>
                  </a:lnTo>
                  <a:lnTo>
                    <a:pt x="5911" y="0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2916721" y="1579794"/>
              <a:ext cx="391914" cy="2188052"/>
            </a:xfrm>
            <a:custGeom>
              <a:rect b="b" l="l" r="r" t="t"/>
              <a:pathLst>
                <a:path extrusionOk="0" h="9586" w="1717">
                  <a:moveTo>
                    <a:pt x="0" y="0"/>
                  </a:moveTo>
                  <a:cubicBezTo>
                    <a:pt x="33" y="3196"/>
                    <a:pt x="65" y="6391"/>
                    <a:pt x="99" y="9586"/>
                  </a:cubicBezTo>
                  <a:lnTo>
                    <a:pt x="1624" y="9586"/>
                  </a:lnTo>
                  <a:cubicBezTo>
                    <a:pt x="1656" y="6391"/>
                    <a:pt x="1689" y="3196"/>
                    <a:pt x="1717" y="0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2939090" y="3767568"/>
              <a:ext cx="348317" cy="453314"/>
            </a:xfrm>
            <a:custGeom>
              <a:rect b="b" l="l" r="r" t="t"/>
              <a:pathLst>
                <a:path extrusionOk="0" h="1986" w="1526">
                  <a:moveTo>
                    <a:pt x="1" y="1"/>
                  </a:moveTo>
                  <a:cubicBezTo>
                    <a:pt x="29" y="355"/>
                    <a:pt x="107" y="845"/>
                    <a:pt x="331" y="1381"/>
                  </a:cubicBezTo>
                  <a:cubicBezTo>
                    <a:pt x="411" y="1568"/>
                    <a:pt x="495" y="1731"/>
                    <a:pt x="583" y="1880"/>
                  </a:cubicBezTo>
                  <a:cubicBezTo>
                    <a:pt x="623" y="1950"/>
                    <a:pt x="693" y="1985"/>
                    <a:pt x="763" y="1985"/>
                  </a:cubicBezTo>
                  <a:cubicBezTo>
                    <a:pt x="833" y="1985"/>
                    <a:pt x="903" y="1950"/>
                    <a:pt x="942" y="1880"/>
                  </a:cubicBezTo>
                  <a:cubicBezTo>
                    <a:pt x="1031" y="1731"/>
                    <a:pt x="1115" y="1568"/>
                    <a:pt x="1190" y="1381"/>
                  </a:cubicBezTo>
                  <a:cubicBezTo>
                    <a:pt x="1418" y="845"/>
                    <a:pt x="1498" y="355"/>
                    <a:pt x="1526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2554717" y="480087"/>
              <a:ext cx="533660" cy="510150"/>
            </a:xfrm>
            <a:custGeom>
              <a:rect b="b" l="l" r="r" t="t"/>
              <a:pathLst>
                <a:path extrusionOk="0" h="2235" w="2338">
                  <a:moveTo>
                    <a:pt x="0" y="0"/>
                  </a:moveTo>
                  <a:lnTo>
                    <a:pt x="0" y="663"/>
                  </a:lnTo>
                  <a:lnTo>
                    <a:pt x="2053" y="2234"/>
                  </a:lnTo>
                  <a:lnTo>
                    <a:pt x="2338" y="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3152960" y="480087"/>
              <a:ext cx="533888" cy="510150"/>
            </a:xfrm>
            <a:custGeom>
              <a:rect b="b" l="l" r="r" t="t"/>
              <a:pathLst>
                <a:path extrusionOk="0" h="2235" w="2339">
                  <a:moveTo>
                    <a:pt x="2338" y="0"/>
                  </a:moveTo>
                  <a:lnTo>
                    <a:pt x="1" y="891"/>
                  </a:lnTo>
                  <a:lnTo>
                    <a:pt x="290" y="2234"/>
                  </a:lnTo>
                  <a:lnTo>
                    <a:pt x="2338" y="663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2916721" y="665197"/>
              <a:ext cx="199267" cy="914846"/>
            </a:xfrm>
            <a:custGeom>
              <a:rect b="b" l="l" r="r" t="t"/>
              <a:pathLst>
                <a:path extrusionOk="0" h="4008" w="873">
                  <a:moveTo>
                    <a:pt x="551" y="1"/>
                  </a:moveTo>
                  <a:cubicBezTo>
                    <a:pt x="420" y="570"/>
                    <a:pt x="299" y="1172"/>
                    <a:pt x="205" y="1815"/>
                  </a:cubicBezTo>
                  <a:cubicBezTo>
                    <a:pt x="93" y="2599"/>
                    <a:pt x="28" y="3331"/>
                    <a:pt x="0" y="4007"/>
                  </a:cubicBezTo>
                  <a:lnTo>
                    <a:pt x="872" y="4007"/>
                  </a:lnTo>
                  <a:lnTo>
                    <a:pt x="872" y="117"/>
                  </a:lnTo>
                  <a:lnTo>
                    <a:pt x="551" y="1"/>
                  </a:ln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3115755" y="669534"/>
              <a:ext cx="198354" cy="919183"/>
            </a:xfrm>
            <a:custGeom>
              <a:rect b="b" l="l" r="r" t="t"/>
              <a:pathLst>
                <a:path extrusionOk="0" h="4027" w="869">
                  <a:moveTo>
                    <a:pt x="318" y="1"/>
                  </a:moveTo>
                  <a:lnTo>
                    <a:pt x="0" y="98"/>
                  </a:lnTo>
                  <a:lnTo>
                    <a:pt x="0" y="4026"/>
                  </a:lnTo>
                  <a:lnTo>
                    <a:pt x="868" y="4026"/>
                  </a:lnTo>
                  <a:cubicBezTo>
                    <a:pt x="840" y="3350"/>
                    <a:pt x="780" y="2612"/>
                    <a:pt x="668" y="1833"/>
                  </a:cubicBezTo>
                  <a:cubicBezTo>
                    <a:pt x="570" y="1185"/>
                    <a:pt x="453" y="569"/>
                    <a:pt x="318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2636658" y="629134"/>
              <a:ext cx="357904" cy="266374"/>
            </a:xfrm>
            <a:custGeom>
              <a:rect b="b" l="l" r="r" t="t"/>
              <a:pathLst>
                <a:path extrusionOk="0" fill="none" h="1167" w="1568">
                  <a:moveTo>
                    <a:pt x="1" y="1"/>
                  </a:moveTo>
                  <a:lnTo>
                    <a:pt x="1568" y="1166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11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3214815" y="629134"/>
              <a:ext cx="399446" cy="266374"/>
            </a:xfrm>
            <a:custGeom>
              <a:rect b="b" l="l" r="r" t="t"/>
              <a:pathLst>
                <a:path extrusionOk="0" fill="none" h="1167" w="1750">
                  <a:moveTo>
                    <a:pt x="1" y="1166"/>
                  </a:moveTo>
                  <a:lnTo>
                    <a:pt x="1749" y="1"/>
                  </a:ln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miter lim="11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3078550" y="652415"/>
              <a:ext cx="74639" cy="692754"/>
            </a:xfrm>
            <a:custGeom>
              <a:rect b="b" l="l" r="r" t="t"/>
              <a:pathLst>
                <a:path extrusionOk="0" h="3035" w="327">
                  <a:moveTo>
                    <a:pt x="164" y="1"/>
                  </a:moveTo>
                  <a:cubicBezTo>
                    <a:pt x="119" y="1"/>
                    <a:pt x="75" y="29"/>
                    <a:pt x="71" y="85"/>
                  </a:cubicBezTo>
                  <a:cubicBezTo>
                    <a:pt x="24" y="504"/>
                    <a:pt x="0" y="957"/>
                    <a:pt x="6" y="1447"/>
                  </a:cubicBezTo>
                  <a:cubicBezTo>
                    <a:pt x="10" y="2011"/>
                    <a:pt x="56" y="2534"/>
                    <a:pt x="122" y="3000"/>
                  </a:cubicBezTo>
                  <a:cubicBezTo>
                    <a:pt x="127" y="3023"/>
                    <a:pt x="145" y="3035"/>
                    <a:pt x="164" y="3035"/>
                  </a:cubicBezTo>
                  <a:cubicBezTo>
                    <a:pt x="182" y="3035"/>
                    <a:pt x="201" y="3023"/>
                    <a:pt x="206" y="3000"/>
                  </a:cubicBezTo>
                  <a:cubicBezTo>
                    <a:pt x="271" y="2534"/>
                    <a:pt x="313" y="2011"/>
                    <a:pt x="322" y="1447"/>
                  </a:cubicBezTo>
                  <a:cubicBezTo>
                    <a:pt x="327" y="957"/>
                    <a:pt x="299" y="504"/>
                    <a:pt x="258" y="85"/>
                  </a:cubicBezTo>
                  <a:cubicBezTo>
                    <a:pt x="252" y="2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1733930" y="2165255"/>
              <a:ext cx="1071429" cy="576116"/>
            </a:xfrm>
            <a:custGeom>
              <a:rect b="b" l="l" r="r" t="t"/>
              <a:pathLst>
                <a:path extrusionOk="0" h="2524" w="4694">
                  <a:moveTo>
                    <a:pt x="24" y="1"/>
                  </a:moveTo>
                  <a:lnTo>
                    <a:pt x="1" y="48"/>
                  </a:lnTo>
                  <a:lnTo>
                    <a:pt x="4670" y="2524"/>
                  </a:lnTo>
                  <a:lnTo>
                    <a:pt x="4693" y="2478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3351994" y="2136724"/>
              <a:ext cx="1188524" cy="632495"/>
            </a:xfrm>
            <a:custGeom>
              <a:rect b="b" l="l" r="r" t="t"/>
              <a:pathLst>
                <a:path extrusionOk="0" h="2771" w="5207">
                  <a:moveTo>
                    <a:pt x="5178" y="0"/>
                  </a:moveTo>
                  <a:lnTo>
                    <a:pt x="1" y="2724"/>
                  </a:lnTo>
                  <a:lnTo>
                    <a:pt x="29" y="2771"/>
                  </a:lnTo>
                  <a:lnTo>
                    <a:pt x="5206" y="46"/>
                  </a:lnTo>
                  <a:lnTo>
                    <a:pt x="517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3019890" y="3949483"/>
              <a:ext cx="186484" cy="73955"/>
            </a:xfrm>
            <a:custGeom>
              <a:rect b="b" l="l" r="r" t="t"/>
              <a:pathLst>
                <a:path extrusionOk="0" h="324" w="817">
                  <a:moveTo>
                    <a:pt x="57" y="1"/>
                  </a:moveTo>
                  <a:lnTo>
                    <a:pt x="1" y="90"/>
                  </a:lnTo>
                  <a:lnTo>
                    <a:pt x="300" y="291"/>
                  </a:lnTo>
                  <a:cubicBezTo>
                    <a:pt x="337" y="314"/>
                    <a:pt x="379" y="323"/>
                    <a:pt x="416" y="323"/>
                  </a:cubicBezTo>
                  <a:cubicBezTo>
                    <a:pt x="463" y="323"/>
                    <a:pt x="504" y="314"/>
                    <a:pt x="543" y="286"/>
                  </a:cubicBezTo>
                  <a:lnTo>
                    <a:pt x="817" y="85"/>
                  </a:lnTo>
                  <a:lnTo>
                    <a:pt x="756" y="1"/>
                  </a:lnTo>
                  <a:lnTo>
                    <a:pt x="476" y="202"/>
                  </a:lnTo>
                  <a:cubicBezTo>
                    <a:pt x="460" y="213"/>
                    <a:pt x="439" y="219"/>
                    <a:pt x="418" y="219"/>
                  </a:cubicBezTo>
                  <a:cubicBezTo>
                    <a:pt x="397" y="219"/>
                    <a:pt x="376" y="213"/>
                    <a:pt x="360" y="202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43"/>
          <p:cNvGrpSpPr/>
          <p:nvPr/>
        </p:nvGrpSpPr>
        <p:grpSpPr>
          <a:xfrm flipH="1">
            <a:off x="5316966" y="269687"/>
            <a:ext cx="1938012" cy="553286"/>
            <a:chOff x="2807398" y="2932781"/>
            <a:chExt cx="2040227" cy="582468"/>
          </a:xfrm>
        </p:grpSpPr>
        <p:sp>
          <p:nvSpPr>
            <p:cNvPr id="1000" name="Google Shape;1000;p43"/>
            <p:cNvSpPr/>
            <p:nvPr/>
          </p:nvSpPr>
          <p:spPr>
            <a:xfrm>
              <a:off x="3168049" y="2932781"/>
              <a:ext cx="527752" cy="582466"/>
            </a:xfrm>
            <a:custGeom>
              <a:rect b="b" l="l" r="r" t="t"/>
              <a:pathLst>
                <a:path extrusionOk="0" h="2576" w="2334">
                  <a:moveTo>
                    <a:pt x="1167" y="1"/>
                  </a:moveTo>
                  <a:cubicBezTo>
                    <a:pt x="580" y="1"/>
                    <a:pt x="90" y="598"/>
                    <a:pt x="11" y="1376"/>
                  </a:cubicBezTo>
                  <a:cubicBezTo>
                    <a:pt x="6" y="1451"/>
                    <a:pt x="1" y="1526"/>
                    <a:pt x="1" y="1600"/>
                  </a:cubicBezTo>
                  <a:cubicBezTo>
                    <a:pt x="1" y="1964"/>
                    <a:pt x="90" y="2306"/>
                    <a:pt x="244" y="2575"/>
                  </a:cubicBezTo>
                  <a:lnTo>
                    <a:pt x="2095" y="2575"/>
                  </a:lnTo>
                  <a:cubicBezTo>
                    <a:pt x="2245" y="2306"/>
                    <a:pt x="2334" y="1964"/>
                    <a:pt x="2334" y="1600"/>
                  </a:cubicBezTo>
                  <a:cubicBezTo>
                    <a:pt x="2334" y="1488"/>
                    <a:pt x="2324" y="1382"/>
                    <a:pt x="2310" y="1275"/>
                  </a:cubicBezTo>
                  <a:cubicBezTo>
                    <a:pt x="2203" y="547"/>
                    <a:pt x="1732" y="1"/>
                    <a:pt x="1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2807398" y="3190099"/>
              <a:ext cx="531822" cy="325150"/>
            </a:xfrm>
            <a:custGeom>
              <a:rect b="b" l="l" r="r" t="t"/>
              <a:pathLst>
                <a:path extrusionOk="0" h="1438" w="2352">
                  <a:moveTo>
                    <a:pt x="978" y="0"/>
                  </a:moveTo>
                  <a:cubicBezTo>
                    <a:pt x="913" y="0"/>
                    <a:pt x="848" y="8"/>
                    <a:pt x="784" y="25"/>
                  </a:cubicBezTo>
                  <a:cubicBezTo>
                    <a:pt x="295" y="150"/>
                    <a:pt x="1" y="729"/>
                    <a:pt x="15" y="1437"/>
                  </a:cubicBezTo>
                  <a:lnTo>
                    <a:pt x="2351" y="1437"/>
                  </a:lnTo>
                  <a:cubicBezTo>
                    <a:pt x="2207" y="916"/>
                    <a:pt x="1932" y="486"/>
                    <a:pt x="1606" y="238"/>
                  </a:cubicBezTo>
                  <a:cubicBezTo>
                    <a:pt x="1406" y="85"/>
                    <a:pt x="1189" y="0"/>
                    <a:pt x="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3444586" y="3190551"/>
              <a:ext cx="594909" cy="324698"/>
            </a:xfrm>
            <a:custGeom>
              <a:rect b="b" l="l" r="r" t="t"/>
              <a:pathLst>
                <a:path extrusionOk="0" h="1436" w="2631">
                  <a:moveTo>
                    <a:pt x="1664" y="1"/>
                  </a:moveTo>
                  <a:cubicBezTo>
                    <a:pt x="1477" y="1"/>
                    <a:pt x="1280" y="47"/>
                    <a:pt x="1087" y="135"/>
                  </a:cubicBezTo>
                  <a:cubicBezTo>
                    <a:pt x="826" y="255"/>
                    <a:pt x="575" y="451"/>
                    <a:pt x="369" y="712"/>
                  </a:cubicBezTo>
                  <a:cubicBezTo>
                    <a:pt x="187" y="942"/>
                    <a:pt x="65" y="1188"/>
                    <a:pt x="0" y="1435"/>
                  </a:cubicBezTo>
                  <a:lnTo>
                    <a:pt x="2566" y="1435"/>
                  </a:lnTo>
                  <a:cubicBezTo>
                    <a:pt x="2617" y="1244"/>
                    <a:pt x="2631" y="1058"/>
                    <a:pt x="2612" y="886"/>
                  </a:cubicBezTo>
                  <a:cubicBezTo>
                    <a:pt x="2584" y="606"/>
                    <a:pt x="2467" y="363"/>
                    <a:pt x="2258" y="195"/>
                  </a:cubicBezTo>
                  <a:cubicBezTo>
                    <a:pt x="2089" y="64"/>
                    <a:pt x="1884" y="1"/>
                    <a:pt x="16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3836894" y="3381391"/>
              <a:ext cx="468510" cy="133859"/>
            </a:xfrm>
            <a:custGeom>
              <a:rect b="b" l="l" r="r" t="t"/>
              <a:pathLst>
                <a:path extrusionOk="0" h="592" w="2072">
                  <a:moveTo>
                    <a:pt x="1197" y="1"/>
                  </a:moveTo>
                  <a:cubicBezTo>
                    <a:pt x="1093" y="1"/>
                    <a:pt x="985" y="15"/>
                    <a:pt x="877" y="42"/>
                  </a:cubicBezTo>
                  <a:cubicBezTo>
                    <a:pt x="569" y="116"/>
                    <a:pt x="257" y="307"/>
                    <a:pt x="0" y="591"/>
                  </a:cubicBezTo>
                  <a:lnTo>
                    <a:pt x="2071" y="591"/>
                  </a:lnTo>
                  <a:cubicBezTo>
                    <a:pt x="2015" y="433"/>
                    <a:pt x="1918" y="298"/>
                    <a:pt x="1787" y="195"/>
                  </a:cubicBezTo>
                  <a:cubicBezTo>
                    <a:pt x="1619" y="62"/>
                    <a:pt x="1415" y="1"/>
                    <a:pt x="11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4377984" y="3381391"/>
              <a:ext cx="469641" cy="133859"/>
            </a:xfrm>
            <a:custGeom>
              <a:rect b="b" l="l" r="r" t="t"/>
              <a:pathLst>
                <a:path extrusionOk="0" h="592" w="2077">
                  <a:moveTo>
                    <a:pt x="1199" y="1"/>
                  </a:moveTo>
                  <a:cubicBezTo>
                    <a:pt x="1095" y="1"/>
                    <a:pt x="989" y="15"/>
                    <a:pt x="882" y="42"/>
                  </a:cubicBezTo>
                  <a:cubicBezTo>
                    <a:pt x="574" y="116"/>
                    <a:pt x="257" y="307"/>
                    <a:pt x="1" y="591"/>
                  </a:cubicBezTo>
                  <a:lnTo>
                    <a:pt x="2076" y="591"/>
                  </a:lnTo>
                  <a:cubicBezTo>
                    <a:pt x="2016" y="433"/>
                    <a:pt x="1917" y="298"/>
                    <a:pt x="1786" y="195"/>
                  </a:cubicBezTo>
                  <a:cubicBezTo>
                    <a:pt x="1619" y="62"/>
                    <a:pt x="1416" y="1"/>
                    <a:pt x="1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5" name="Google Shape;1005;p43"/>
          <p:cNvGrpSpPr/>
          <p:nvPr/>
        </p:nvGrpSpPr>
        <p:grpSpPr>
          <a:xfrm>
            <a:off x="2669041" y="4099692"/>
            <a:ext cx="1295373" cy="504315"/>
            <a:chOff x="5860838" y="1725109"/>
            <a:chExt cx="1363694" cy="530914"/>
          </a:xfrm>
        </p:grpSpPr>
        <p:sp>
          <p:nvSpPr>
            <p:cNvPr id="1006" name="Google Shape;1006;p43"/>
            <p:cNvSpPr/>
            <p:nvPr/>
          </p:nvSpPr>
          <p:spPr>
            <a:xfrm>
              <a:off x="6188929" y="1725109"/>
              <a:ext cx="480947" cy="530912"/>
            </a:xfrm>
            <a:custGeom>
              <a:rect b="b" l="l" r="r" t="t"/>
              <a:pathLst>
                <a:path extrusionOk="0" h="2348" w="2127">
                  <a:moveTo>
                    <a:pt x="1063" y="1"/>
                  </a:moveTo>
                  <a:cubicBezTo>
                    <a:pt x="527" y="1"/>
                    <a:pt x="84" y="547"/>
                    <a:pt x="9" y="1256"/>
                  </a:cubicBezTo>
                  <a:cubicBezTo>
                    <a:pt x="5" y="1322"/>
                    <a:pt x="0" y="1391"/>
                    <a:pt x="0" y="1462"/>
                  </a:cubicBezTo>
                  <a:cubicBezTo>
                    <a:pt x="0" y="1792"/>
                    <a:pt x="84" y="2100"/>
                    <a:pt x="219" y="2347"/>
                  </a:cubicBezTo>
                  <a:lnTo>
                    <a:pt x="1908" y="2347"/>
                  </a:lnTo>
                  <a:cubicBezTo>
                    <a:pt x="2043" y="2100"/>
                    <a:pt x="2127" y="1792"/>
                    <a:pt x="2127" y="1462"/>
                  </a:cubicBezTo>
                  <a:cubicBezTo>
                    <a:pt x="2127" y="1359"/>
                    <a:pt x="2117" y="1260"/>
                    <a:pt x="2103" y="1163"/>
                  </a:cubicBezTo>
                  <a:cubicBezTo>
                    <a:pt x="2005" y="500"/>
                    <a:pt x="1576" y="1"/>
                    <a:pt x="10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5860838" y="1959589"/>
              <a:ext cx="484112" cy="296433"/>
            </a:xfrm>
            <a:custGeom>
              <a:rect b="b" l="l" r="r" t="t"/>
              <a:pathLst>
                <a:path extrusionOk="0" h="1311" w="2141">
                  <a:moveTo>
                    <a:pt x="887" y="0"/>
                  </a:moveTo>
                  <a:cubicBezTo>
                    <a:pt x="827" y="0"/>
                    <a:pt x="767" y="8"/>
                    <a:pt x="709" y="23"/>
                  </a:cubicBezTo>
                  <a:cubicBezTo>
                    <a:pt x="266" y="139"/>
                    <a:pt x="0" y="667"/>
                    <a:pt x="14" y="1310"/>
                  </a:cubicBezTo>
                  <a:lnTo>
                    <a:pt x="2141" y="1310"/>
                  </a:lnTo>
                  <a:cubicBezTo>
                    <a:pt x="2011" y="834"/>
                    <a:pt x="1759" y="447"/>
                    <a:pt x="1460" y="219"/>
                  </a:cubicBezTo>
                  <a:cubicBezTo>
                    <a:pt x="1281" y="80"/>
                    <a:pt x="1083" y="0"/>
                    <a:pt x="8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6440820" y="1960493"/>
              <a:ext cx="542224" cy="295529"/>
            </a:xfrm>
            <a:custGeom>
              <a:rect b="b" l="l" r="r" t="t"/>
              <a:pathLst>
                <a:path extrusionOk="0" h="1307" w="2398">
                  <a:moveTo>
                    <a:pt x="1518" y="0"/>
                  </a:moveTo>
                  <a:cubicBezTo>
                    <a:pt x="1347" y="0"/>
                    <a:pt x="1166" y="42"/>
                    <a:pt x="989" y="122"/>
                  </a:cubicBezTo>
                  <a:cubicBezTo>
                    <a:pt x="751" y="229"/>
                    <a:pt x="523" y="406"/>
                    <a:pt x="337" y="649"/>
                  </a:cubicBezTo>
                  <a:cubicBezTo>
                    <a:pt x="173" y="854"/>
                    <a:pt x="61" y="1082"/>
                    <a:pt x="1" y="1306"/>
                  </a:cubicBezTo>
                  <a:lnTo>
                    <a:pt x="2337" y="1306"/>
                  </a:lnTo>
                  <a:cubicBezTo>
                    <a:pt x="2384" y="1134"/>
                    <a:pt x="2398" y="961"/>
                    <a:pt x="2380" y="802"/>
                  </a:cubicBezTo>
                  <a:cubicBezTo>
                    <a:pt x="2352" y="551"/>
                    <a:pt x="2244" y="327"/>
                    <a:pt x="2057" y="178"/>
                  </a:cubicBezTo>
                  <a:cubicBezTo>
                    <a:pt x="1904" y="57"/>
                    <a:pt x="1718" y="0"/>
                    <a:pt x="1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6797401" y="2133922"/>
              <a:ext cx="427131" cy="122101"/>
            </a:xfrm>
            <a:custGeom>
              <a:rect b="b" l="l" r="r" t="t"/>
              <a:pathLst>
                <a:path extrusionOk="0" h="540" w="1889">
                  <a:moveTo>
                    <a:pt x="1082" y="1"/>
                  </a:moveTo>
                  <a:cubicBezTo>
                    <a:pt x="991" y="1"/>
                    <a:pt x="897" y="12"/>
                    <a:pt x="803" y="35"/>
                  </a:cubicBezTo>
                  <a:cubicBezTo>
                    <a:pt x="523" y="110"/>
                    <a:pt x="237" y="278"/>
                    <a:pt x="0" y="539"/>
                  </a:cubicBezTo>
                  <a:lnTo>
                    <a:pt x="1889" y="539"/>
                  </a:lnTo>
                  <a:cubicBezTo>
                    <a:pt x="1838" y="395"/>
                    <a:pt x="1749" y="274"/>
                    <a:pt x="1628" y="180"/>
                  </a:cubicBezTo>
                  <a:cubicBezTo>
                    <a:pt x="1474" y="58"/>
                    <a:pt x="1284" y="1"/>
                    <a:pt x="1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0" name="Google Shape;1010;p43"/>
          <p:cNvGrpSpPr/>
          <p:nvPr/>
        </p:nvGrpSpPr>
        <p:grpSpPr>
          <a:xfrm flipH="1">
            <a:off x="4275184" y="3162993"/>
            <a:ext cx="4520449" cy="1441016"/>
            <a:chOff x="6041334" y="1305468"/>
            <a:chExt cx="4520449" cy="1441016"/>
          </a:xfrm>
        </p:grpSpPr>
        <p:sp>
          <p:nvSpPr>
            <p:cNvPr id="1011" name="Google Shape;1011;p43"/>
            <p:cNvSpPr/>
            <p:nvPr/>
          </p:nvSpPr>
          <p:spPr>
            <a:xfrm>
              <a:off x="6041334" y="1936517"/>
              <a:ext cx="1567967" cy="651665"/>
            </a:xfrm>
            <a:custGeom>
              <a:rect b="b" l="l" r="r" t="t"/>
              <a:pathLst>
                <a:path extrusionOk="0" h="3034" w="7300">
                  <a:moveTo>
                    <a:pt x="7300" y="1"/>
                  </a:moveTo>
                  <a:cubicBezTo>
                    <a:pt x="6363" y="5"/>
                    <a:pt x="5425" y="10"/>
                    <a:pt x="4488" y="15"/>
                  </a:cubicBezTo>
                  <a:cubicBezTo>
                    <a:pt x="4006" y="20"/>
                    <a:pt x="3531" y="20"/>
                    <a:pt x="3050" y="24"/>
                  </a:cubicBezTo>
                  <a:cubicBezTo>
                    <a:pt x="2878" y="38"/>
                    <a:pt x="2561" y="94"/>
                    <a:pt x="2253" y="290"/>
                  </a:cubicBezTo>
                  <a:cubicBezTo>
                    <a:pt x="2109" y="384"/>
                    <a:pt x="2002" y="481"/>
                    <a:pt x="1931" y="565"/>
                  </a:cubicBezTo>
                  <a:cubicBezTo>
                    <a:pt x="1666" y="645"/>
                    <a:pt x="1269" y="785"/>
                    <a:pt x="831" y="1017"/>
                  </a:cubicBezTo>
                  <a:cubicBezTo>
                    <a:pt x="331" y="1279"/>
                    <a:pt x="5" y="1452"/>
                    <a:pt x="5" y="1671"/>
                  </a:cubicBezTo>
                  <a:cubicBezTo>
                    <a:pt x="0" y="1946"/>
                    <a:pt x="514" y="2231"/>
                    <a:pt x="1227" y="2375"/>
                  </a:cubicBezTo>
                  <a:cubicBezTo>
                    <a:pt x="1791" y="2511"/>
                    <a:pt x="2398" y="2636"/>
                    <a:pt x="3050" y="2739"/>
                  </a:cubicBezTo>
                  <a:cubicBezTo>
                    <a:pt x="3545" y="2819"/>
                    <a:pt x="4025" y="2879"/>
                    <a:pt x="4488" y="2920"/>
                  </a:cubicBezTo>
                  <a:cubicBezTo>
                    <a:pt x="5299" y="3002"/>
                    <a:pt x="6061" y="3034"/>
                    <a:pt x="6765" y="3034"/>
                  </a:cubicBezTo>
                  <a:cubicBezTo>
                    <a:pt x="6947" y="3034"/>
                    <a:pt x="7126" y="3032"/>
                    <a:pt x="7300" y="3028"/>
                  </a:cubicBezTo>
                  <a:lnTo>
                    <a:pt x="7300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7611010" y="1934584"/>
              <a:ext cx="2654160" cy="655531"/>
            </a:xfrm>
            <a:custGeom>
              <a:rect b="b" l="l" r="r" t="t"/>
              <a:pathLst>
                <a:path extrusionOk="0" h="3052" w="12357">
                  <a:moveTo>
                    <a:pt x="1" y="1"/>
                  </a:moveTo>
                  <a:lnTo>
                    <a:pt x="1" y="3051"/>
                  </a:lnTo>
                  <a:lnTo>
                    <a:pt x="6657" y="3051"/>
                  </a:lnTo>
                  <a:lnTo>
                    <a:pt x="6657" y="1614"/>
                  </a:lnTo>
                  <a:lnTo>
                    <a:pt x="11461" y="1614"/>
                  </a:lnTo>
                  <a:cubicBezTo>
                    <a:pt x="11718" y="1228"/>
                    <a:pt x="11970" y="845"/>
                    <a:pt x="12226" y="458"/>
                  </a:cubicBezTo>
                  <a:cubicBezTo>
                    <a:pt x="12357" y="262"/>
                    <a:pt x="12217" y="1"/>
                    <a:pt x="11979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9419316" y="1305468"/>
              <a:ext cx="789998" cy="629327"/>
            </a:xfrm>
            <a:custGeom>
              <a:rect b="b" l="l" r="r" t="t"/>
              <a:pathLst>
                <a:path extrusionOk="0" h="2930" w="3678">
                  <a:moveTo>
                    <a:pt x="2692" y="0"/>
                  </a:moveTo>
                  <a:lnTo>
                    <a:pt x="705" y="2584"/>
                  </a:lnTo>
                  <a:lnTo>
                    <a:pt x="1" y="2930"/>
                  </a:lnTo>
                  <a:lnTo>
                    <a:pt x="3019" y="293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8652091" y="2160971"/>
              <a:ext cx="72384" cy="104602"/>
            </a:xfrm>
            <a:custGeom>
              <a:rect b="b" l="l" r="r" t="t"/>
              <a:pathLst>
                <a:path extrusionOk="0" fill="none" h="487" w="337">
                  <a:moveTo>
                    <a:pt x="169" y="486"/>
                  </a:moveTo>
                  <a:lnTo>
                    <a:pt x="169" y="486"/>
                  </a:lnTo>
                  <a:cubicBezTo>
                    <a:pt x="262" y="486"/>
                    <a:pt x="337" y="411"/>
                    <a:pt x="337" y="318"/>
                  </a:cubicBezTo>
                  <a:lnTo>
                    <a:pt x="337" y="174"/>
                  </a:lnTo>
                  <a:cubicBezTo>
                    <a:pt x="337" y="75"/>
                    <a:pt x="262" y="0"/>
                    <a:pt x="169" y="0"/>
                  </a:cubicBezTo>
                  <a:lnTo>
                    <a:pt x="169" y="0"/>
                  </a:lnTo>
                  <a:cubicBezTo>
                    <a:pt x="75" y="0"/>
                    <a:pt x="1" y="75"/>
                    <a:pt x="1" y="174"/>
                  </a:cubicBezTo>
                  <a:lnTo>
                    <a:pt x="1" y="318"/>
                  </a:lnTo>
                  <a:cubicBezTo>
                    <a:pt x="1" y="411"/>
                    <a:pt x="75" y="486"/>
                    <a:pt x="169" y="486"/>
                  </a:cubicBezTo>
                  <a:close/>
                </a:path>
              </a:pathLst>
            </a:custGeom>
            <a:noFill/>
            <a:ln cap="flat" cmpd="sng" w="1275">
              <a:solidFill>
                <a:srgbClr val="1B1464"/>
              </a:solidFill>
              <a:prstDash val="solid"/>
              <a:miter lim="11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8795140" y="2160971"/>
              <a:ext cx="72384" cy="104602"/>
            </a:xfrm>
            <a:custGeom>
              <a:rect b="b" l="l" r="r" t="t"/>
              <a:pathLst>
                <a:path extrusionOk="0" fill="none" h="487" w="337">
                  <a:moveTo>
                    <a:pt x="169" y="486"/>
                  </a:moveTo>
                  <a:lnTo>
                    <a:pt x="169" y="486"/>
                  </a:lnTo>
                  <a:cubicBezTo>
                    <a:pt x="263" y="486"/>
                    <a:pt x="337" y="411"/>
                    <a:pt x="337" y="318"/>
                  </a:cubicBezTo>
                  <a:lnTo>
                    <a:pt x="337" y="174"/>
                  </a:lnTo>
                  <a:cubicBezTo>
                    <a:pt x="337" y="75"/>
                    <a:pt x="263" y="0"/>
                    <a:pt x="169" y="0"/>
                  </a:cubicBezTo>
                  <a:lnTo>
                    <a:pt x="169" y="0"/>
                  </a:lnTo>
                  <a:cubicBezTo>
                    <a:pt x="76" y="0"/>
                    <a:pt x="1" y="75"/>
                    <a:pt x="1" y="174"/>
                  </a:cubicBezTo>
                  <a:lnTo>
                    <a:pt x="1" y="318"/>
                  </a:lnTo>
                  <a:cubicBezTo>
                    <a:pt x="1" y="411"/>
                    <a:pt x="76" y="486"/>
                    <a:pt x="169" y="486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111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7131387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38" y="37"/>
                  </a:moveTo>
                  <a:cubicBezTo>
                    <a:pt x="294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4" y="485"/>
                    <a:pt x="238" y="485"/>
                  </a:cubicBezTo>
                  <a:lnTo>
                    <a:pt x="135" y="485"/>
                  </a:lnTo>
                  <a:cubicBezTo>
                    <a:pt x="79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79" y="37"/>
                    <a:pt x="135" y="37"/>
                  </a:cubicBezTo>
                  <a:close/>
                  <a:moveTo>
                    <a:pt x="135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5" y="522"/>
                  </a:cubicBezTo>
                  <a:lnTo>
                    <a:pt x="238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7266489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44" y="37"/>
                  </a:moveTo>
                  <a:cubicBezTo>
                    <a:pt x="295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5" y="485"/>
                    <a:pt x="244" y="485"/>
                  </a:cubicBezTo>
                  <a:lnTo>
                    <a:pt x="136" y="485"/>
                  </a:lnTo>
                  <a:cubicBezTo>
                    <a:pt x="80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6" y="522"/>
                  </a:cubicBezTo>
                  <a:lnTo>
                    <a:pt x="244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7401806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43" y="37"/>
                  </a:moveTo>
                  <a:cubicBezTo>
                    <a:pt x="294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4" y="485"/>
                    <a:pt x="243" y="485"/>
                  </a:cubicBezTo>
                  <a:lnTo>
                    <a:pt x="135" y="485"/>
                  </a:lnTo>
                  <a:cubicBezTo>
                    <a:pt x="79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79" y="37"/>
                    <a:pt x="135" y="37"/>
                  </a:cubicBezTo>
                  <a:close/>
                  <a:moveTo>
                    <a:pt x="135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5" y="522"/>
                  </a:cubicBezTo>
                  <a:lnTo>
                    <a:pt x="243" y="522"/>
                  </a:lnTo>
                  <a:cubicBezTo>
                    <a:pt x="313" y="522"/>
                    <a:pt x="374" y="462"/>
                    <a:pt x="374" y="388"/>
                  </a:cubicBezTo>
                  <a:lnTo>
                    <a:pt x="374" y="136"/>
                  </a:lnTo>
                  <a:cubicBezTo>
                    <a:pt x="374" y="61"/>
                    <a:pt x="313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7550869" y="2157105"/>
              <a:ext cx="80546" cy="112334"/>
            </a:xfrm>
            <a:custGeom>
              <a:rect b="b" l="l" r="r" t="t"/>
              <a:pathLst>
                <a:path extrusionOk="0" h="523" w="375">
                  <a:moveTo>
                    <a:pt x="244" y="37"/>
                  </a:moveTo>
                  <a:cubicBezTo>
                    <a:pt x="295" y="37"/>
                    <a:pt x="342" y="80"/>
                    <a:pt x="342" y="136"/>
                  </a:cubicBezTo>
                  <a:lnTo>
                    <a:pt x="342" y="388"/>
                  </a:lnTo>
                  <a:cubicBezTo>
                    <a:pt x="342" y="444"/>
                    <a:pt x="295" y="485"/>
                    <a:pt x="244" y="485"/>
                  </a:cubicBezTo>
                  <a:lnTo>
                    <a:pt x="136" y="485"/>
                  </a:lnTo>
                  <a:cubicBezTo>
                    <a:pt x="80" y="485"/>
                    <a:pt x="39" y="444"/>
                    <a:pt x="39" y="388"/>
                  </a:cubicBezTo>
                  <a:lnTo>
                    <a:pt x="39" y="136"/>
                  </a:lnTo>
                  <a:cubicBezTo>
                    <a:pt x="39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2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2" y="522"/>
                    <a:pt x="136" y="522"/>
                  </a:cubicBezTo>
                  <a:lnTo>
                    <a:pt x="244" y="522"/>
                  </a:lnTo>
                  <a:cubicBezTo>
                    <a:pt x="314" y="522"/>
                    <a:pt x="375" y="462"/>
                    <a:pt x="375" y="388"/>
                  </a:cubicBezTo>
                  <a:lnTo>
                    <a:pt x="375" y="136"/>
                  </a:lnTo>
                  <a:cubicBezTo>
                    <a:pt x="375" y="61"/>
                    <a:pt x="314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7686401" y="2157105"/>
              <a:ext cx="80117" cy="112334"/>
            </a:xfrm>
            <a:custGeom>
              <a:rect b="b" l="l" r="r" t="t"/>
              <a:pathLst>
                <a:path extrusionOk="0" h="523" w="373">
                  <a:moveTo>
                    <a:pt x="243" y="37"/>
                  </a:moveTo>
                  <a:cubicBezTo>
                    <a:pt x="293" y="37"/>
                    <a:pt x="340" y="80"/>
                    <a:pt x="340" y="136"/>
                  </a:cubicBezTo>
                  <a:lnTo>
                    <a:pt x="340" y="388"/>
                  </a:lnTo>
                  <a:cubicBezTo>
                    <a:pt x="340" y="444"/>
                    <a:pt x="293" y="485"/>
                    <a:pt x="243" y="485"/>
                  </a:cubicBezTo>
                  <a:lnTo>
                    <a:pt x="136" y="485"/>
                  </a:lnTo>
                  <a:cubicBezTo>
                    <a:pt x="80" y="485"/>
                    <a:pt x="37" y="444"/>
                    <a:pt x="37" y="388"/>
                  </a:cubicBezTo>
                  <a:lnTo>
                    <a:pt x="37" y="136"/>
                  </a:lnTo>
                  <a:cubicBezTo>
                    <a:pt x="37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6" y="522"/>
                  </a:cubicBezTo>
                  <a:lnTo>
                    <a:pt x="243" y="522"/>
                  </a:lnTo>
                  <a:cubicBezTo>
                    <a:pt x="317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7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7821503" y="2157105"/>
              <a:ext cx="81405" cy="112334"/>
            </a:xfrm>
            <a:custGeom>
              <a:rect b="b" l="l" r="r" t="t"/>
              <a:pathLst>
                <a:path extrusionOk="0" h="523" w="379">
                  <a:moveTo>
                    <a:pt x="243" y="37"/>
                  </a:moveTo>
                  <a:cubicBezTo>
                    <a:pt x="299" y="37"/>
                    <a:pt x="342" y="80"/>
                    <a:pt x="342" y="136"/>
                  </a:cubicBezTo>
                  <a:lnTo>
                    <a:pt x="342" y="388"/>
                  </a:lnTo>
                  <a:cubicBezTo>
                    <a:pt x="342" y="444"/>
                    <a:pt x="299" y="485"/>
                    <a:pt x="243" y="485"/>
                  </a:cubicBezTo>
                  <a:lnTo>
                    <a:pt x="136" y="485"/>
                  </a:lnTo>
                  <a:cubicBezTo>
                    <a:pt x="80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2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2" y="522"/>
                    <a:pt x="136" y="522"/>
                  </a:cubicBezTo>
                  <a:lnTo>
                    <a:pt x="243" y="522"/>
                  </a:lnTo>
                  <a:cubicBezTo>
                    <a:pt x="318" y="522"/>
                    <a:pt x="379" y="462"/>
                    <a:pt x="379" y="388"/>
                  </a:cubicBezTo>
                  <a:lnTo>
                    <a:pt x="379" y="136"/>
                  </a:lnTo>
                  <a:cubicBezTo>
                    <a:pt x="379" y="61"/>
                    <a:pt x="318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7970781" y="2157105"/>
              <a:ext cx="81405" cy="112334"/>
            </a:xfrm>
            <a:custGeom>
              <a:rect b="b" l="l" r="r" t="t"/>
              <a:pathLst>
                <a:path extrusionOk="0" h="523" w="379">
                  <a:moveTo>
                    <a:pt x="243" y="37"/>
                  </a:moveTo>
                  <a:cubicBezTo>
                    <a:pt x="299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9" y="485"/>
                    <a:pt x="243" y="485"/>
                  </a:cubicBezTo>
                  <a:lnTo>
                    <a:pt x="136" y="485"/>
                  </a:lnTo>
                  <a:cubicBezTo>
                    <a:pt x="80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6" y="522"/>
                  </a:cubicBezTo>
                  <a:lnTo>
                    <a:pt x="243" y="522"/>
                  </a:lnTo>
                  <a:cubicBezTo>
                    <a:pt x="318" y="522"/>
                    <a:pt x="379" y="462"/>
                    <a:pt x="379" y="388"/>
                  </a:cubicBezTo>
                  <a:lnTo>
                    <a:pt x="379" y="136"/>
                  </a:lnTo>
                  <a:cubicBezTo>
                    <a:pt x="379" y="61"/>
                    <a:pt x="318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8106098" y="2157105"/>
              <a:ext cx="81191" cy="112334"/>
            </a:xfrm>
            <a:custGeom>
              <a:rect b="b" l="l" r="r" t="t"/>
              <a:pathLst>
                <a:path extrusionOk="0" h="523" w="378">
                  <a:moveTo>
                    <a:pt x="242" y="37"/>
                  </a:moveTo>
                  <a:cubicBezTo>
                    <a:pt x="298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8" y="485"/>
                    <a:pt x="242" y="485"/>
                  </a:cubicBezTo>
                  <a:lnTo>
                    <a:pt x="136" y="485"/>
                  </a:lnTo>
                  <a:cubicBezTo>
                    <a:pt x="80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6" y="522"/>
                  </a:cubicBezTo>
                  <a:lnTo>
                    <a:pt x="242" y="522"/>
                  </a:lnTo>
                  <a:cubicBezTo>
                    <a:pt x="317" y="522"/>
                    <a:pt x="378" y="462"/>
                    <a:pt x="378" y="388"/>
                  </a:cubicBezTo>
                  <a:lnTo>
                    <a:pt x="378" y="136"/>
                  </a:lnTo>
                  <a:cubicBezTo>
                    <a:pt x="378" y="61"/>
                    <a:pt x="317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8242274" y="2157105"/>
              <a:ext cx="80546" cy="112334"/>
            </a:xfrm>
            <a:custGeom>
              <a:rect b="b" l="l" r="r" t="t"/>
              <a:pathLst>
                <a:path extrusionOk="0" h="523" w="375">
                  <a:moveTo>
                    <a:pt x="239" y="37"/>
                  </a:moveTo>
                  <a:cubicBezTo>
                    <a:pt x="295" y="37"/>
                    <a:pt x="336" y="80"/>
                    <a:pt x="336" y="136"/>
                  </a:cubicBezTo>
                  <a:lnTo>
                    <a:pt x="336" y="388"/>
                  </a:lnTo>
                  <a:cubicBezTo>
                    <a:pt x="336" y="444"/>
                    <a:pt x="295" y="485"/>
                    <a:pt x="239" y="485"/>
                  </a:cubicBezTo>
                  <a:lnTo>
                    <a:pt x="131" y="485"/>
                  </a:lnTo>
                  <a:cubicBezTo>
                    <a:pt x="80" y="485"/>
                    <a:pt x="34" y="444"/>
                    <a:pt x="34" y="388"/>
                  </a:cubicBezTo>
                  <a:lnTo>
                    <a:pt x="34" y="136"/>
                  </a:lnTo>
                  <a:cubicBezTo>
                    <a:pt x="34" y="80"/>
                    <a:pt x="80" y="37"/>
                    <a:pt x="131" y="37"/>
                  </a:cubicBezTo>
                  <a:close/>
                  <a:moveTo>
                    <a:pt x="131" y="0"/>
                  </a:moveTo>
                  <a:cubicBezTo>
                    <a:pt x="56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56" y="522"/>
                    <a:pt x="131" y="522"/>
                  </a:cubicBezTo>
                  <a:lnTo>
                    <a:pt x="239" y="522"/>
                  </a:lnTo>
                  <a:cubicBezTo>
                    <a:pt x="314" y="522"/>
                    <a:pt x="374" y="462"/>
                    <a:pt x="374" y="388"/>
                  </a:cubicBezTo>
                  <a:lnTo>
                    <a:pt x="374" y="136"/>
                  </a:lnTo>
                  <a:cubicBezTo>
                    <a:pt x="374" y="61"/>
                    <a:pt x="314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8377591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38" y="37"/>
                  </a:moveTo>
                  <a:cubicBezTo>
                    <a:pt x="294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4" y="485"/>
                    <a:pt x="238" y="485"/>
                  </a:cubicBezTo>
                  <a:lnTo>
                    <a:pt x="131" y="485"/>
                  </a:lnTo>
                  <a:cubicBezTo>
                    <a:pt x="80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80" y="37"/>
                    <a:pt x="131" y="37"/>
                  </a:cubicBezTo>
                  <a:close/>
                  <a:moveTo>
                    <a:pt x="131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1" y="522"/>
                  </a:cubicBezTo>
                  <a:lnTo>
                    <a:pt x="238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8512693" y="2157105"/>
              <a:ext cx="80546" cy="112334"/>
            </a:xfrm>
            <a:custGeom>
              <a:rect b="b" l="l" r="r" t="t"/>
              <a:pathLst>
                <a:path extrusionOk="0" h="523" w="375">
                  <a:moveTo>
                    <a:pt x="239" y="37"/>
                  </a:moveTo>
                  <a:cubicBezTo>
                    <a:pt x="295" y="37"/>
                    <a:pt x="342" y="80"/>
                    <a:pt x="342" y="136"/>
                  </a:cubicBezTo>
                  <a:lnTo>
                    <a:pt x="342" y="388"/>
                  </a:lnTo>
                  <a:cubicBezTo>
                    <a:pt x="342" y="444"/>
                    <a:pt x="295" y="485"/>
                    <a:pt x="239" y="485"/>
                  </a:cubicBezTo>
                  <a:lnTo>
                    <a:pt x="136" y="485"/>
                  </a:lnTo>
                  <a:cubicBezTo>
                    <a:pt x="80" y="485"/>
                    <a:pt x="34" y="444"/>
                    <a:pt x="34" y="388"/>
                  </a:cubicBezTo>
                  <a:lnTo>
                    <a:pt x="34" y="136"/>
                  </a:lnTo>
                  <a:cubicBezTo>
                    <a:pt x="34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2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2" y="522"/>
                    <a:pt x="136" y="522"/>
                  </a:cubicBezTo>
                  <a:lnTo>
                    <a:pt x="239" y="522"/>
                  </a:lnTo>
                  <a:cubicBezTo>
                    <a:pt x="314" y="522"/>
                    <a:pt x="374" y="462"/>
                    <a:pt x="374" y="388"/>
                  </a:cubicBezTo>
                  <a:lnTo>
                    <a:pt x="374" y="136"/>
                  </a:lnTo>
                  <a:cubicBezTo>
                    <a:pt x="374" y="61"/>
                    <a:pt x="314" y="0"/>
                    <a:pt x="239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8940767" y="2157105"/>
              <a:ext cx="80117" cy="112334"/>
            </a:xfrm>
            <a:custGeom>
              <a:rect b="b" l="l" r="r" t="t"/>
              <a:pathLst>
                <a:path extrusionOk="0" h="523" w="373">
                  <a:moveTo>
                    <a:pt x="237" y="37"/>
                  </a:moveTo>
                  <a:cubicBezTo>
                    <a:pt x="293" y="37"/>
                    <a:pt x="340" y="80"/>
                    <a:pt x="340" y="136"/>
                  </a:cubicBezTo>
                  <a:lnTo>
                    <a:pt x="340" y="388"/>
                  </a:lnTo>
                  <a:cubicBezTo>
                    <a:pt x="340" y="444"/>
                    <a:pt x="293" y="485"/>
                    <a:pt x="237" y="485"/>
                  </a:cubicBezTo>
                  <a:lnTo>
                    <a:pt x="130" y="485"/>
                  </a:lnTo>
                  <a:cubicBezTo>
                    <a:pt x="79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79" y="37"/>
                    <a:pt x="130" y="37"/>
                  </a:cubicBezTo>
                  <a:close/>
                  <a:moveTo>
                    <a:pt x="130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0" y="522"/>
                  </a:cubicBezTo>
                  <a:lnTo>
                    <a:pt x="237" y="522"/>
                  </a:lnTo>
                  <a:cubicBezTo>
                    <a:pt x="312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2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9075869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39" y="37"/>
                  </a:moveTo>
                  <a:cubicBezTo>
                    <a:pt x="295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5" y="485"/>
                    <a:pt x="239" y="485"/>
                  </a:cubicBezTo>
                  <a:lnTo>
                    <a:pt x="136" y="485"/>
                  </a:lnTo>
                  <a:cubicBezTo>
                    <a:pt x="80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6" y="522"/>
                  </a:cubicBezTo>
                  <a:lnTo>
                    <a:pt x="239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9211185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42" y="37"/>
                  </a:moveTo>
                  <a:cubicBezTo>
                    <a:pt x="294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4" y="485"/>
                    <a:pt x="242" y="485"/>
                  </a:cubicBezTo>
                  <a:lnTo>
                    <a:pt x="135" y="485"/>
                  </a:lnTo>
                  <a:cubicBezTo>
                    <a:pt x="79" y="485"/>
                    <a:pt x="33" y="444"/>
                    <a:pt x="33" y="388"/>
                  </a:cubicBezTo>
                  <a:lnTo>
                    <a:pt x="33" y="136"/>
                  </a:lnTo>
                  <a:cubicBezTo>
                    <a:pt x="33" y="80"/>
                    <a:pt x="79" y="37"/>
                    <a:pt x="135" y="37"/>
                  </a:cubicBezTo>
                  <a:close/>
                  <a:moveTo>
                    <a:pt x="135" y="0"/>
                  </a:moveTo>
                  <a:cubicBezTo>
                    <a:pt x="61" y="0"/>
                    <a:pt x="0" y="61"/>
                    <a:pt x="0" y="136"/>
                  </a:cubicBezTo>
                  <a:lnTo>
                    <a:pt x="0" y="388"/>
                  </a:lnTo>
                  <a:cubicBezTo>
                    <a:pt x="0" y="462"/>
                    <a:pt x="61" y="522"/>
                    <a:pt x="135" y="522"/>
                  </a:cubicBezTo>
                  <a:lnTo>
                    <a:pt x="242" y="522"/>
                  </a:lnTo>
                  <a:cubicBezTo>
                    <a:pt x="313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3" y="0"/>
                    <a:pt x="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9346288" y="2157105"/>
              <a:ext cx="80331" cy="112334"/>
            </a:xfrm>
            <a:custGeom>
              <a:rect b="b" l="l" r="r" t="t"/>
              <a:pathLst>
                <a:path extrusionOk="0" h="523" w="374">
                  <a:moveTo>
                    <a:pt x="244" y="37"/>
                  </a:moveTo>
                  <a:cubicBezTo>
                    <a:pt x="295" y="37"/>
                    <a:pt x="341" y="80"/>
                    <a:pt x="341" y="136"/>
                  </a:cubicBezTo>
                  <a:lnTo>
                    <a:pt x="341" y="388"/>
                  </a:lnTo>
                  <a:cubicBezTo>
                    <a:pt x="341" y="444"/>
                    <a:pt x="295" y="485"/>
                    <a:pt x="244" y="485"/>
                  </a:cubicBezTo>
                  <a:lnTo>
                    <a:pt x="136" y="485"/>
                  </a:lnTo>
                  <a:cubicBezTo>
                    <a:pt x="80" y="485"/>
                    <a:pt x="38" y="444"/>
                    <a:pt x="38" y="388"/>
                  </a:cubicBezTo>
                  <a:lnTo>
                    <a:pt x="38" y="136"/>
                  </a:lnTo>
                  <a:cubicBezTo>
                    <a:pt x="38" y="80"/>
                    <a:pt x="80" y="37"/>
                    <a:pt x="136" y="37"/>
                  </a:cubicBezTo>
                  <a:close/>
                  <a:moveTo>
                    <a:pt x="136" y="0"/>
                  </a:moveTo>
                  <a:cubicBezTo>
                    <a:pt x="61" y="0"/>
                    <a:pt x="1" y="61"/>
                    <a:pt x="1" y="136"/>
                  </a:cubicBezTo>
                  <a:lnTo>
                    <a:pt x="1" y="388"/>
                  </a:lnTo>
                  <a:cubicBezTo>
                    <a:pt x="1" y="462"/>
                    <a:pt x="61" y="522"/>
                    <a:pt x="136" y="522"/>
                  </a:cubicBezTo>
                  <a:lnTo>
                    <a:pt x="244" y="522"/>
                  </a:lnTo>
                  <a:cubicBezTo>
                    <a:pt x="317" y="522"/>
                    <a:pt x="373" y="462"/>
                    <a:pt x="373" y="388"/>
                  </a:cubicBezTo>
                  <a:lnTo>
                    <a:pt x="373" y="136"/>
                  </a:lnTo>
                  <a:cubicBezTo>
                    <a:pt x="373" y="61"/>
                    <a:pt x="317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9551626" y="2061953"/>
              <a:ext cx="1010157" cy="193524"/>
            </a:xfrm>
            <a:custGeom>
              <a:rect b="b" l="l" r="r" t="t"/>
              <a:pathLst>
                <a:path extrusionOk="0" h="901" w="4703">
                  <a:moveTo>
                    <a:pt x="3425" y="0"/>
                  </a:moveTo>
                  <a:lnTo>
                    <a:pt x="1" y="825"/>
                  </a:lnTo>
                  <a:lnTo>
                    <a:pt x="2076" y="900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6041334" y="1939739"/>
              <a:ext cx="963978" cy="624172"/>
            </a:xfrm>
            <a:custGeom>
              <a:rect b="b" l="l" r="r" t="t"/>
              <a:pathLst>
                <a:path extrusionOk="0" h="2906" w="4488">
                  <a:moveTo>
                    <a:pt x="4488" y="0"/>
                  </a:moveTo>
                  <a:cubicBezTo>
                    <a:pt x="4006" y="5"/>
                    <a:pt x="3526" y="5"/>
                    <a:pt x="3050" y="9"/>
                  </a:cubicBezTo>
                  <a:cubicBezTo>
                    <a:pt x="2878" y="23"/>
                    <a:pt x="2561" y="79"/>
                    <a:pt x="2253" y="275"/>
                  </a:cubicBezTo>
                  <a:cubicBezTo>
                    <a:pt x="2183" y="317"/>
                    <a:pt x="2122" y="364"/>
                    <a:pt x="2071" y="410"/>
                  </a:cubicBezTo>
                  <a:cubicBezTo>
                    <a:pt x="2015" y="457"/>
                    <a:pt x="1969" y="509"/>
                    <a:pt x="1927" y="550"/>
                  </a:cubicBezTo>
                  <a:cubicBezTo>
                    <a:pt x="1666" y="630"/>
                    <a:pt x="1269" y="770"/>
                    <a:pt x="831" y="1002"/>
                  </a:cubicBezTo>
                  <a:cubicBezTo>
                    <a:pt x="331" y="1264"/>
                    <a:pt x="5" y="1437"/>
                    <a:pt x="5" y="1656"/>
                  </a:cubicBezTo>
                  <a:cubicBezTo>
                    <a:pt x="0" y="1931"/>
                    <a:pt x="514" y="2216"/>
                    <a:pt x="1227" y="2360"/>
                  </a:cubicBezTo>
                  <a:cubicBezTo>
                    <a:pt x="1791" y="2496"/>
                    <a:pt x="2398" y="2621"/>
                    <a:pt x="3050" y="2724"/>
                  </a:cubicBezTo>
                  <a:cubicBezTo>
                    <a:pt x="3545" y="2804"/>
                    <a:pt x="4025" y="2864"/>
                    <a:pt x="4488" y="2905"/>
                  </a:cubicBezTo>
                  <a:lnTo>
                    <a:pt x="448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6744552" y="2098038"/>
              <a:ext cx="156367" cy="233689"/>
            </a:xfrm>
            <a:custGeom>
              <a:rect b="b" l="l" r="r" t="t"/>
              <a:pathLst>
                <a:path extrusionOk="0" h="1088" w="728">
                  <a:moveTo>
                    <a:pt x="560" y="47"/>
                  </a:moveTo>
                  <a:cubicBezTo>
                    <a:pt x="626" y="47"/>
                    <a:pt x="682" y="97"/>
                    <a:pt x="682" y="168"/>
                  </a:cubicBezTo>
                  <a:lnTo>
                    <a:pt x="682" y="924"/>
                  </a:lnTo>
                  <a:cubicBezTo>
                    <a:pt x="682" y="989"/>
                    <a:pt x="626" y="1044"/>
                    <a:pt x="560" y="1044"/>
                  </a:cubicBezTo>
                  <a:lnTo>
                    <a:pt x="168" y="1044"/>
                  </a:lnTo>
                  <a:cubicBezTo>
                    <a:pt x="103" y="1044"/>
                    <a:pt x="47" y="989"/>
                    <a:pt x="47" y="924"/>
                  </a:cubicBezTo>
                  <a:lnTo>
                    <a:pt x="47" y="168"/>
                  </a:lnTo>
                  <a:cubicBezTo>
                    <a:pt x="47" y="97"/>
                    <a:pt x="103" y="47"/>
                    <a:pt x="168" y="47"/>
                  </a:cubicBezTo>
                  <a:close/>
                  <a:moveTo>
                    <a:pt x="168" y="0"/>
                  </a:moveTo>
                  <a:cubicBezTo>
                    <a:pt x="75" y="0"/>
                    <a:pt x="0" y="75"/>
                    <a:pt x="0" y="168"/>
                  </a:cubicBezTo>
                  <a:lnTo>
                    <a:pt x="0" y="924"/>
                  </a:lnTo>
                  <a:cubicBezTo>
                    <a:pt x="0" y="1017"/>
                    <a:pt x="75" y="1087"/>
                    <a:pt x="168" y="1087"/>
                  </a:cubicBezTo>
                  <a:lnTo>
                    <a:pt x="560" y="1087"/>
                  </a:lnTo>
                  <a:cubicBezTo>
                    <a:pt x="654" y="1087"/>
                    <a:pt x="728" y="1017"/>
                    <a:pt x="728" y="924"/>
                  </a:cubicBezTo>
                  <a:lnTo>
                    <a:pt x="728" y="168"/>
                  </a:lnTo>
                  <a:cubicBezTo>
                    <a:pt x="728" y="75"/>
                    <a:pt x="654" y="0"/>
                    <a:pt x="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6455017" y="2027802"/>
              <a:ext cx="94508" cy="31144"/>
            </a:xfrm>
            <a:custGeom>
              <a:rect b="b" l="l" r="r" t="t"/>
              <a:pathLst>
                <a:path extrusionOk="0" h="145" w="440">
                  <a:moveTo>
                    <a:pt x="145" y="0"/>
                  </a:moveTo>
                  <a:cubicBezTo>
                    <a:pt x="89" y="47"/>
                    <a:pt x="43" y="99"/>
                    <a:pt x="1" y="140"/>
                  </a:cubicBezTo>
                  <a:lnTo>
                    <a:pt x="360" y="145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6544154" y="2027802"/>
              <a:ext cx="41454" cy="31144"/>
            </a:xfrm>
            <a:custGeom>
              <a:rect b="b" l="l" r="r" t="t"/>
              <a:pathLst>
                <a:path extrusionOk="0" h="145" w="193">
                  <a:moveTo>
                    <a:pt x="76" y="0"/>
                  </a:moveTo>
                  <a:lnTo>
                    <a:pt x="1" y="145"/>
                  </a:lnTo>
                  <a:lnTo>
                    <a:pt x="192" y="145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7735372" y="2477569"/>
              <a:ext cx="421848" cy="268914"/>
            </a:xfrm>
            <a:custGeom>
              <a:rect b="b" l="l" r="r" t="t"/>
              <a:pathLst>
                <a:path extrusionOk="0" h="1252" w="1964">
                  <a:moveTo>
                    <a:pt x="0" y="1"/>
                  </a:moveTo>
                  <a:lnTo>
                    <a:pt x="0" y="1251"/>
                  </a:lnTo>
                  <a:cubicBezTo>
                    <a:pt x="612" y="1172"/>
                    <a:pt x="1223" y="1092"/>
                    <a:pt x="1834" y="1017"/>
                  </a:cubicBezTo>
                  <a:cubicBezTo>
                    <a:pt x="1867" y="971"/>
                    <a:pt x="1959" y="831"/>
                    <a:pt x="1959" y="631"/>
                  </a:cubicBezTo>
                  <a:cubicBezTo>
                    <a:pt x="1964" y="425"/>
                    <a:pt x="1867" y="280"/>
                    <a:pt x="1834" y="239"/>
                  </a:cubicBezTo>
                  <a:cubicBezTo>
                    <a:pt x="1223" y="160"/>
                    <a:pt x="612" y="8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8114045" y="1813443"/>
              <a:ext cx="1299479" cy="460075"/>
            </a:xfrm>
            <a:custGeom>
              <a:rect b="b" l="l" r="r" t="t"/>
              <a:pathLst>
                <a:path extrusionOk="0" h="2142" w="6050">
                  <a:moveTo>
                    <a:pt x="5742" y="1"/>
                  </a:moveTo>
                  <a:lnTo>
                    <a:pt x="4997" y="583"/>
                  </a:lnTo>
                  <a:cubicBezTo>
                    <a:pt x="3331" y="1101"/>
                    <a:pt x="1666" y="1624"/>
                    <a:pt x="1" y="2141"/>
                  </a:cubicBezTo>
                  <a:cubicBezTo>
                    <a:pt x="1013" y="2132"/>
                    <a:pt x="2024" y="2128"/>
                    <a:pt x="3042" y="2118"/>
                  </a:cubicBezTo>
                  <a:lnTo>
                    <a:pt x="5798" y="653"/>
                  </a:lnTo>
                  <a:lnTo>
                    <a:pt x="60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9040643" y="2281253"/>
              <a:ext cx="1032281" cy="308864"/>
            </a:xfrm>
            <a:custGeom>
              <a:rect b="b" l="l" r="r" t="t"/>
              <a:pathLst>
                <a:path extrusionOk="0" h="1438" w="4806">
                  <a:moveTo>
                    <a:pt x="1" y="0"/>
                  </a:moveTo>
                  <a:lnTo>
                    <a:pt x="1" y="1437"/>
                  </a:lnTo>
                  <a:lnTo>
                    <a:pt x="2837" y="1437"/>
                  </a:lnTo>
                  <a:cubicBezTo>
                    <a:pt x="3471" y="1437"/>
                    <a:pt x="4063" y="1119"/>
                    <a:pt x="4418" y="588"/>
                  </a:cubicBezTo>
                  <a:cubicBezTo>
                    <a:pt x="4545" y="392"/>
                    <a:pt x="4674" y="196"/>
                    <a:pt x="4805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9" name="Google Shape;1039;p43"/>
          <p:cNvSpPr txBox="1"/>
          <p:nvPr>
            <p:ph type="title"/>
          </p:nvPr>
        </p:nvSpPr>
        <p:spPr>
          <a:xfrm>
            <a:off x="1126100" y="2959525"/>
            <a:ext cx="45939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Model Comparison </a:t>
            </a:r>
            <a:r>
              <a:rPr lang="en" sz="3400"/>
              <a:t>and Analysis</a:t>
            </a:r>
            <a:endParaRPr sz="3400"/>
          </a:p>
        </p:txBody>
      </p:sp>
      <p:sp>
        <p:nvSpPr>
          <p:cNvPr id="1040" name="Google Shape;1040;p43"/>
          <p:cNvSpPr txBox="1"/>
          <p:nvPr>
            <p:ph idx="4294967295" type="title"/>
          </p:nvPr>
        </p:nvSpPr>
        <p:spPr>
          <a:xfrm>
            <a:off x="1485175" y="1347850"/>
            <a:ext cx="1938000" cy="9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chemeClr val="accent1"/>
                </a:solidFill>
              </a:rPr>
              <a:t>03</a:t>
            </a:r>
            <a:endParaRPr sz="8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ow Does an Airplane Fly? Engineering Lesson for Middle School by Slidesgo">
  <a:themeElements>
    <a:clrScheme name="Simple Light">
      <a:dk1>
        <a:srgbClr val="191919"/>
      </a:dk1>
      <a:lt1>
        <a:srgbClr val="BAD4FF"/>
      </a:lt1>
      <a:dk2>
        <a:srgbClr val="6B71A4"/>
      </a:dk2>
      <a:lt2>
        <a:srgbClr val="F5CD68"/>
      </a:lt2>
      <a:accent1>
        <a:srgbClr val="EB4C67"/>
      </a:accent1>
      <a:accent2>
        <a:srgbClr val="FFFFFF"/>
      </a:accent2>
      <a:accent3>
        <a:srgbClr val="1B1464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